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3" r:id="rId5"/>
    <p:sldId id="264" r:id="rId6"/>
    <p:sldId id="256" r:id="rId7"/>
    <p:sldId id="262" r:id="rId8"/>
    <p:sldId id="260" r:id="rId9"/>
    <p:sldId id="261"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12192000" cy="6858000"/>
  <p:notesSz cx="6858000" cy="9144000"/>
  <p:defaultText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118" d="100"/>
          <a:sy n="118" d="100"/>
        </p:scale>
        <p:origin x="11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86C89-B6F1-46BD-AD43-B40E92FEFD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th-TH"/>
          </a:p>
        </p:txBody>
      </p:sp>
      <p:sp>
        <p:nvSpPr>
          <p:cNvPr id="3" name="Subtitle 2">
            <a:extLst>
              <a:ext uri="{FF2B5EF4-FFF2-40B4-BE49-F238E27FC236}">
                <a16:creationId xmlns:a16="http://schemas.microsoft.com/office/drawing/2014/main" id="{E231EEC8-B1C1-492E-A08B-D9F0838D7D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th-TH"/>
          </a:p>
        </p:txBody>
      </p:sp>
      <p:sp>
        <p:nvSpPr>
          <p:cNvPr id="4" name="Date Placeholder 3">
            <a:extLst>
              <a:ext uri="{FF2B5EF4-FFF2-40B4-BE49-F238E27FC236}">
                <a16:creationId xmlns:a16="http://schemas.microsoft.com/office/drawing/2014/main" id="{F45ADE9C-6A69-4315-B4C3-9758BA9E5640}"/>
              </a:ext>
            </a:extLst>
          </p:cNvPr>
          <p:cNvSpPr>
            <a:spLocks noGrp="1"/>
          </p:cNvSpPr>
          <p:nvPr>
            <p:ph type="dt" sz="half" idx="10"/>
          </p:nvPr>
        </p:nvSpPr>
        <p:spPr/>
        <p:txBody>
          <a:bodyPr/>
          <a:lstStyle/>
          <a:p>
            <a:fld id="{6175DE13-8B36-4ED3-8944-3BE02194C2C6}" type="datetimeFigureOut">
              <a:rPr lang="th-TH" smtClean="0"/>
              <a:t>06/11/63</a:t>
            </a:fld>
            <a:endParaRPr lang="th-TH"/>
          </a:p>
        </p:txBody>
      </p:sp>
      <p:sp>
        <p:nvSpPr>
          <p:cNvPr id="5" name="Footer Placeholder 4">
            <a:extLst>
              <a:ext uri="{FF2B5EF4-FFF2-40B4-BE49-F238E27FC236}">
                <a16:creationId xmlns:a16="http://schemas.microsoft.com/office/drawing/2014/main" id="{8319E5EC-6780-4997-AF4D-7D6DA9B4C8A5}"/>
              </a:ext>
            </a:extLst>
          </p:cNvPr>
          <p:cNvSpPr>
            <a:spLocks noGrp="1"/>
          </p:cNvSpPr>
          <p:nvPr>
            <p:ph type="ftr" sz="quarter" idx="11"/>
          </p:nvPr>
        </p:nvSpPr>
        <p:spPr/>
        <p:txBody>
          <a:bodyPr/>
          <a:lstStyle/>
          <a:p>
            <a:endParaRPr lang="th-TH"/>
          </a:p>
        </p:txBody>
      </p:sp>
      <p:sp>
        <p:nvSpPr>
          <p:cNvPr id="6" name="Slide Number Placeholder 5">
            <a:extLst>
              <a:ext uri="{FF2B5EF4-FFF2-40B4-BE49-F238E27FC236}">
                <a16:creationId xmlns:a16="http://schemas.microsoft.com/office/drawing/2014/main" id="{66BD8564-508E-4A67-AF50-D08F19F1284A}"/>
              </a:ext>
            </a:extLst>
          </p:cNvPr>
          <p:cNvSpPr>
            <a:spLocks noGrp="1"/>
          </p:cNvSpPr>
          <p:nvPr>
            <p:ph type="sldNum" sz="quarter" idx="12"/>
          </p:nvPr>
        </p:nvSpPr>
        <p:spPr/>
        <p:txBody>
          <a:bodyPr/>
          <a:lstStyle/>
          <a:p>
            <a:fld id="{BE9F751E-402D-47AE-A20B-8B57961B67FE}" type="slidenum">
              <a:rPr lang="th-TH" smtClean="0"/>
              <a:t>‹#›</a:t>
            </a:fld>
            <a:endParaRPr lang="th-TH"/>
          </a:p>
        </p:txBody>
      </p:sp>
    </p:spTree>
    <p:extLst>
      <p:ext uri="{BB962C8B-B14F-4D97-AF65-F5344CB8AC3E}">
        <p14:creationId xmlns:p14="http://schemas.microsoft.com/office/powerpoint/2010/main" val="14175906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A6AF2-3744-46F9-AD7C-A9D90E092B99}"/>
              </a:ext>
            </a:extLst>
          </p:cNvPr>
          <p:cNvSpPr>
            <a:spLocks noGrp="1"/>
          </p:cNvSpPr>
          <p:nvPr>
            <p:ph type="title"/>
          </p:nvPr>
        </p:nvSpPr>
        <p:spPr/>
        <p:txBody>
          <a:bodyPr/>
          <a:lstStyle/>
          <a:p>
            <a:r>
              <a:rPr lang="en-US"/>
              <a:t>Click to edit Master title style</a:t>
            </a:r>
            <a:endParaRPr lang="th-TH"/>
          </a:p>
        </p:txBody>
      </p:sp>
      <p:sp>
        <p:nvSpPr>
          <p:cNvPr id="3" name="Vertical Text Placeholder 2">
            <a:extLst>
              <a:ext uri="{FF2B5EF4-FFF2-40B4-BE49-F238E27FC236}">
                <a16:creationId xmlns:a16="http://schemas.microsoft.com/office/drawing/2014/main" id="{E6E6DEE3-471E-4FB6-AE96-A4E6DAAABFA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Date Placeholder 3">
            <a:extLst>
              <a:ext uri="{FF2B5EF4-FFF2-40B4-BE49-F238E27FC236}">
                <a16:creationId xmlns:a16="http://schemas.microsoft.com/office/drawing/2014/main" id="{47951B18-5381-4230-A4D0-3C2E91351BD3}"/>
              </a:ext>
            </a:extLst>
          </p:cNvPr>
          <p:cNvSpPr>
            <a:spLocks noGrp="1"/>
          </p:cNvSpPr>
          <p:nvPr>
            <p:ph type="dt" sz="half" idx="10"/>
          </p:nvPr>
        </p:nvSpPr>
        <p:spPr/>
        <p:txBody>
          <a:bodyPr/>
          <a:lstStyle/>
          <a:p>
            <a:fld id="{6175DE13-8B36-4ED3-8944-3BE02194C2C6}" type="datetimeFigureOut">
              <a:rPr lang="th-TH" smtClean="0"/>
              <a:t>06/11/63</a:t>
            </a:fld>
            <a:endParaRPr lang="th-TH"/>
          </a:p>
        </p:txBody>
      </p:sp>
      <p:sp>
        <p:nvSpPr>
          <p:cNvPr id="5" name="Footer Placeholder 4">
            <a:extLst>
              <a:ext uri="{FF2B5EF4-FFF2-40B4-BE49-F238E27FC236}">
                <a16:creationId xmlns:a16="http://schemas.microsoft.com/office/drawing/2014/main" id="{F6859D73-B344-40A0-B09D-2A1C8A47102F}"/>
              </a:ext>
            </a:extLst>
          </p:cNvPr>
          <p:cNvSpPr>
            <a:spLocks noGrp="1"/>
          </p:cNvSpPr>
          <p:nvPr>
            <p:ph type="ftr" sz="quarter" idx="11"/>
          </p:nvPr>
        </p:nvSpPr>
        <p:spPr/>
        <p:txBody>
          <a:bodyPr/>
          <a:lstStyle/>
          <a:p>
            <a:endParaRPr lang="th-TH"/>
          </a:p>
        </p:txBody>
      </p:sp>
      <p:sp>
        <p:nvSpPr>
          <p:cNvPr id="6" name="Slide Number Placeholder 5">
            <a:extLst>
              <a:ext uri="{FF2B5EF4-FFF2-40B4-BE49-F238E27FC236}">
                <a16:creationId xmlns:a16="http://schemas.microsoft.com/office/drawing/2014/main" id="{88ADFCFA-EBBF-4698-B67D-C0C4F8865E3E}"/>
              </a:ext>
            </a:extLst>
          </p:cNvPr>
          <p:cNvSpPr>
            <a:spLocks noGrp="1"/>
          </p:cNvSpPr>
          <p:nvPr>
            <p:ph type="sldNum" sz="quarter" idx="12"/>
          </p:nvPr>
        </p:nvSpPr>
        <p:spPr/>
        <p:txBody>
          <a:bodyPr/>
          <a:lstStyle/>
          <a:p>
            <a:fld id="{BE9F751E-402D-47AE-A20B-8B57961B67FE}" type="slidenum">
              <a:rPr lang="th-TH" smtClean="0"/>
              <a:t>‹#›</a:t>
            </a:fld>
            <a:endParaRPr lang="th-TH"/>
          </a:p>
        </p:txBody>
      </p:sp>
    </p:spTree>
    <p:extLst>
      <p:ext uri="{BB962C8B-B14F-4D97-AF65-F5344CB8AC3E}">
        <p14:creationId xmlns:p14="http://schemas.microsoft.com/office/powerpoint/2010/main" val="2008776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9A1C42-2EA4-44DD-9881-04A1FA6E350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th-TH"/>
          </a:p>
        </p:txBody>
      </p:sp>
      <p:sp>
        <p:nvSpPr>
          <p:cNvPr id="3" name="Vertical Text Placeholder 2">
            <a:extLst>
              <a:ext uri="{FF2B5EF4-FFF2-40B4-BE49-F238E27FC236}">
                <a16:creationId xmlns:a16="http://schemas.microsoft.com/office/drawing/2014/main" id="{7F861E0D-069F-4473-AF47-E9B75A0E76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Date Placeholder 3">
            <a:extLst>
              <a:ext uri="{FF2B5EF4-FFF2-40B4-BE49-F238E27FC236}">
                <a16:creationId xmlns:a16="http://schemas.microsoft.com/office/drawing/2014/main" id="{2C84A38D-6EC3-4799-BE59-7E4BDAC21E57}"/>
              </a:ext>
            </a:extLst>
          </p:cNvPr>
          <p:cNvSpPr>
            <a:spLocks noGrp="1"/>
          </p:cNvSpPr>
          <p:nvPr>
            <p:ph type="dt" sz="half" idx="10"/>
          </p:nvPr>
        </p:nvSpPr>
        <p:spPr/>
        <p:txBody>
          <a:bodyPr/>
          <a:lstStyle/>
          <a:p>
            <a:fld id="{6175DE13-8B36-4ED3-8944-3BE02194C2C6}" type="datetimeFigureOut">
              <a:rPr lang="th-TH" smtClean="0"/>
              <a:t>06/11/63</a:t>
            </a:fld>
            <a:endParaRPr lang="th-TH"/>
          </a:p>
        </p:txBody>
      </p:sp>
      <p:sp>
        <p:nvSpPr>
          <p:cNvPr id="5" name="Footer Placeholder 4">
            <a:extLst>
              <a:ext uri="{FF2B5EF4-FFF2-40B4-BE49-F238E27FC236}">
                <a16:creationId xmlns:a16="http://schemas.microsoft.com/office/drawing/2014/main" id="{D97F7122-DDCD-4B9A-A9B1-780A36347227}"/>
              </a:ext>
            </a:extLst>
          </p:cNvPr>
          <p:cNvSpPr>
            <a:spLocks noGrp="1"/>
          </p:cNvSpPr>
          <p:nvPr>
            <p:ph type="ftr" sz="quarter" idx="11"/>
          </p:nvPr>
        </p:nvSpPr>
        <p:spPr/>
        <p:txBody>
          <a:bodyPr/>
          <a:lstStyle/>
          <a:p>
            <a:endParaRPr lang="th-TH"/>
          </a:p>
        </p:txBody>
      </p:sp>
      <p:sp>
        <p:nvSpPr>
          <p:cNvPr id="6" name="Slide Number Placeholder 5">
            <a:extLst>
              <a:ext uri="{FF2B5EF4-FFF2-40B4-BE49-F238E27FC236}">
                <a16:creationId xmlns:a16="http://schemas.microsoft.com/office/drawing/2014/main" id="{2B38FB6C-90E6-48E3-B6ED-D4A7FEE70F45}"/>
              </a:ext>
            </a:extLst>
          </p:cNvPr>
          <p:cNvSpPr>
            <a:spLocks noGrp="1"/>
          </p:cNvSpPr>
          <p:nvPr>
            <p:ph type="sldNum" sz="quarter" idx="12"/>
          </p:nvPr>
        </p:nvSpPr>
        <p:spPr/>
        <p:txBody>
          <a:bodyPr/>
          <a:lstStyle/>
          <a:p>
            <a:fld id="{BE9F751E-402D-47AE-A20B-8B57961B67FE}" type="slidenum">
              <a:rPr lang="th-TH" smtClean="0"/>
              <a:t>‹#›</a:t>
            </a:fld>
            <a:endParaRPr lang="th-TH"/>
          </a:p>
        </p:txBody>
      </p:sp>
    </p:spTree>
    <p:extLst>
      <p:ext uri="{BB962C8B-B14F-4D97-AF65-F5344CB8AC3E}">
        <p14:creationId xmlns:p14="http://schemas.microsoft.com/office/powerpoint/2010/main" val="2491503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06050-1CD8-4A20-A614-037AABE92F35}"/>
              </a:ext>
            </a:extLst>
          </p:cNvPr>
          <p:cNvSpPr>
            <a:spLocks noGrp="1"/>
          </p:cNvSpPr>
          <p:nvPr>
            <p:ph type="title"/>
          </p:nvPr>
        </p:nvSpPr>
        <p:spPr/>
        <p:txBody>
          <a:bodyPr/>
          <a:lstStyle/>
          <a:p>
            <a:r>
              <a:rPr lang="en-US"/>
              <a:t>Click to edit Master title style</a:t>
            </a:r>
            <a:endParaRPr lang="th-TH"/>
          </a:p>
        </p:txBody>
      </p:sp>
      <p:sp>
        <p:nvSpPr>
          <p:cNvPr id="3" name="Content Placeholder 2">
            <a:extLst>
              <a:ext uri="{FF2B5EF4-FFF2-40B4-BE49-F238E27FC236}">
                <a16:creationId xmlns:a16="http://schemas.microsoft.com/office/drawing/2014/main" id="{254F1F6D-9081-4823-B5DF-89BEB9A183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Date Placeholder 3">
            <a:extLst>
              <a:ext uri="{FF2B5EF4-FFF2-40B4-BE49-F238E27FC236}">
                <a16:creationId xmlns:a16="http://schemas.microsoft.com/office/drawing/2014/main" id="{F84EB194-D3AB-4DB3-B309-D2E700E8F50C}"/>
              </a:ext>
            </a:extLst>
          </p:cNvPr>
          <p:cNvSpPr>
            <a:spLocks noGrp="1"/>
          </p:cNvSpPr>
          <p:nvPr>
            <p:ph type="dt" sz="half" idx="10"/>
          </p:nvPr>
        </p:nvSpPr>
        <p:spPr/>
        <p:txBody>
          <a:bodyPr/>
          <a:lstStyle/>
          <a:p>
            <a:fld id="{6175DE13-8B36-4ED3-8944-3BE02194C2C6}" type="datetimeFigureOut">
              <a:rPr lang="th-TH" smtClean="0"/>
              <a:t>06/11/63</a:t>
            </a:fld>
            <a:endParaRPr lang="th-TH"/>
          </a:p>
        </p:txBody>
      </p:sp>
      <p:sp>
        <p:nvSpPr>
          <p:cNvPr id="5" name="Footer Placeholder 4">
            <a:extLst>
              <a:ext uri="{FF2B5EF4-FFF2-40B4-BE49-F238E27FC236}">
                <a16:creationId xmlns:a16="http://schemas.microsoft.com/office/drawing/2014/main" id="{FBF84FBF-3362-4A25-9F76-A6AAE931F392}"/>
              </a:ext>
            </a:extLst>
          </p:cNvPr>
          <p:cNvSpPr>
            <a:spLocks noGrp="1"/>
          </p:cNvSpPr>
          <p:nvPr>
            <p:ph type="ftr" sz="quarter" idx="11"/>
          </p:nvPr>
        </p:nvSpPr>
        <p:spPr/>
        <p:txBody>
          <a:bodyPr/>
          <a:lstStyle/>
          <a:p>
            <a:endParaRPr lang="th-TH"/>
          </a:p>
        </p:txBody>
      </p:sp>
      <p:sp>
        <p:nvSpPr>
          <p:cNvPr id="6" name="Slide Number Placeholder 5">
            <a:extLst>
              <a:ext uri="{FF2B5EF4-FFF2-40B4-BE49-F238E27FC236}">
                <a16:creationId xmlns:a16="http://schemas.microsoft.com/office/drawing/2014/main" id="{E1B087E0-200E-45AA-88E4-D561C5A54381}"/>
              </a:ext>
            </a:extLst>
          </p:cNvPr>
          <p:cNvSpPr>
            <a:spLocks noGrp="1"/>
          </p:cNvSpPr>
          <p:nvPr>
            <p:ph type="sldNum" sz="quarter" idx="12"/>
          </p:nvPr>
        </p:nvSpPr>
        <p:spPr/>
        <p:txBody>
          <a:bodyPr/>
          <a:lstStyle/>
          <a:p>
            <a:fld id="{BE9F751E-402D-47AE-A20B-8B57961B67FE}" type="slidenum">
              <a:rPr lang="th-TH" smtClean="0"/>
              <a:t>‹#›</a:t>
            </a:fld>
            <a:endParaRPr lang="th-TH"/>
          </a:p>
        </p:txBody>
      </p:sp>
    </p:spTree>
    <p:extLst>
      <p:ext uri="{BB962C8B-B14F-4D97-AF65-F5344CB8AC3E}">
        <p14:creationId xmlns:p14="http://schemas.microsoft.com/office/powerpoint/2010/main" val="28005154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AE005-C02C-4F23-924E-6BAF398019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th-TH"/>
          </a:p>
        </p:txBody>
      </p:sp>
      <p:sp>
        <p:nvSpPr>
          <p:cNvPr id="3" name="Text Placeholder 2">
            <a:extLst>
              <a:ext uri="{FF2B5EF4-FFF2-40B4-BE49-F238E27FC236}">
                <a16:creationId xmlns:a16="http://schemas.microsoft.com/office/drawing/2014/main" id="{91187451-5C3A-440E-BB5C-1E6F6ED9BF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38088C-8621-46F0-9372-4D95DE13FECB}"/>
              </a:ext>
            </a:extLst>
          </p:cNvPr>
          <p:cNvSpPr>
            <a:spLocks noGrp="1"/>
          </p:cNvSpPr>
          <p:nvPr>
            <p:ph type="dt" sz="half" idx="10"/>
          </p:nvPr>
        </p:nvSpPr>
        <p:spPr/>
        <p:txBody>
          <a:bodyPr/>
          <a:lstStyle/>
          <a:p>
            <a:fld id="{6175DE13-8B36-4ED3-8944-3BE02194C2C6}" type="datetimeFigureOut">
              <a:rPr lang="th-TH" smtClean="0"/>
              <a:t>06/11/63</a:t>
            </a:fld>
            <a:endParaRPr lang="th-TH"/>
          </a:p>
        </p:txBody>
      </p:sp>
      <p:sp>
        <p:nvSpPr>
          <p:cNvPr id="5" name="Footer Placeholder 4">
            <a:extLst>
              <a:ext uri="{FF2B5EF4-FFF2-40B4-BE49-F238E27FC236}">
                <a16:creationId xmlns:a16="http://schemas.microsoft.com/office/drawing/2014/main" id="{04308643-ADAE-481B-A254-9AE8563AF903}"/>
              </a:ext>
            </a:extLst>
          </p:cNvPr>
          <p:cNvSpPr>
            <a:spLocks noGrp="1"/>
          </p:cNvSpPr>
          <p:nvPr>
            <p:ph type="ftr" sz="quarter" idx="11"/>
          </p:nvPr>
        </p:nvSpPr>
        <p:spPr/>
        <p:txBody>
          <a:bodyPr/>
          <a:lstStyle/>
          <a:p>
            <a:endParaRPr lang="th-TH"/>
          </a:p>
        </p:txBody>
      </p:sp>
      <p:sp>
        <p:nvSpPr>
          <p:cNvPr id="6" name="Slide Number Placeholder 5">
            <a:extLst>
              <a:ext uri="{FF2B5EF4-FFF2-40B4-BE49-F238E27FC236}">
                <a16:creationId xmlns:a16="http://schemas.microsoft.com/office/drawing/2014/main" id="{4D3EB553-A48B-4BFE-B241-D9F9D0A84755}"/>
              </a:ext>
            </a:extLst>
          </p:cNvPr>
          <p:cNvSpPr>
            <a:spLocks noGrp="1"/>
          </p:cNvSpPr>
          <p:nvPr>
            <p:ph type="sldNum" sz="quarter" idx="12"/>
          </p:nvPr>
        </p:nvSpPr>
        <p:spPr/>
        <p:txBody>
          <a:bodyPr/>
          <a:lstStyle/>
          <a:p>
            <a:fld id="{BE9F751E-402D-47AE-A20B-8B57961B67FE}" type="slidenum">
              <a:rPr lang="th-TH" smtClean="0"/>
              <a:t>‹#›</a:t>
            </a:fld>
            <a:endParaRPr lang="th-TH"/>
          </a:p>
        </p:txBody>
      </p:sp>
    </p:spTree>
    <p:extLst>
      <p:ext uri="{BB962C8B-B14F-4D97-AF65-F5344CB8AC3E}">
        <p14:creationId xmlns:p14="http://schemas.microsoft.com/office/powerpoint/2010/main" val="952122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EA4AD-D65A-4A07-AAC9-402E55282794}"/>
              </a:ext>
            </a:extLst>
          </p:cNvPr>
          <p:cNvSpPr>
            <a:spLocks noGrp="1"/>
          </p:cNvSpPr>
          <p:nvPr>
            <p:ph type="title"/>
          </p:nvPr>
        </p:nvSpPr>
        <p:spPr/>
        <p:txBody>
          <a:bodyPr/>
          <a:lstStyle/>
          <a:p>
            <a:r>
              <a:rPr lang="en-US"/>
              <a:t>Click to edit Master title style</a:t>
            </a:r>
            <a:endParaRPr lang="th-TH"/>
          </a:p>
        </p:txBody>
      </p:sp>
      <p:sp>
        <p:nvSpPr>
          <p:cNvPr id="3" name="Content Placeholder 2">
            <a:extLst>
              <a:ext uri="{FF2B5EF4-FFF2-40B4-BE49-F238E27FC236}">
                <a16:creationId xmlns:a16="http://schemas.microsoft.com/office/drawing/2014/main" id="{62FF9680-2B86-4CA0-8125-60987A4E523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Content Placeholder 3">
            <a:extLst>
              <a:ext uri="{FF2B5EF4-FFF2-40B4-BE49-F238E27FC236}">
                <a16:creationId xmlns:a16="http://schemas.microsoft.com/office/drawing/2014/main" id="{D76F4B9D-88F5-4E9D-B11D-C191BCB663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5" name="Date Placeholder 4">
            <a:extLst>
              <a:ext uri="{FF2B5EF4-FFF2-40B4-BE49-F238E27FC236}">
                <a16:creationId xmlns:a16="http://schemas.microsoft.com/office/drawing/2014/main" id="{74337F31-EED1-4524-AC5A-055CC952DACF}"/>
              </a:ext>
            </a:extLst>
          </p:cNvPr>
          <p:cNvSpPr>
            <a:spLocks noGrp="1"/>
          </p:cNvSpPr>
          <p:nvPr>
            <p:ph type="dt" sz="half" idx="10"/>
          </p:nvPr>
        </p:nvSpPr>
        <p:spPr/>
        <p:txBody>
          <a:bodyPr/>
          <a:lstStyle/>
          <a:p>
            <a:fld id="{6175DE13-8B36-4ED3-8944-3BE02194C2C6}" type="datetimeFigureOut">
              <a:rPr lang="th-TH" smtClean="0"/>
              <a:t>06/11/63</a:t>
            </a:fld>
            <a:endParaRPr lang="th-TH"/>
          </a:p>
        </p:txBody>
      </p:sp>
      <p:sp>
        <p:nvSpPr>
          <p:cNvPr id="6" name="Footer Placeholder 5">
            <a:extLst>
              <a:ext uri="{FF2B5EF4-FFF2-40B4-BE49-F238E27FC236}">
                <a16:creationId xmlns:a16="http://schemas.microsoft.com/office/drawing/2014/main" id="{F884428E-4553-4FA2-9010-09617E21A636}"/>
              </a:ext>
            </a:extLst>
          </p:cNvPr>
          <p:cNvSpPr>
            <a:spLocks noGrp="1"/>
          </p:cNvSpPr>
          <p:nvPr>
            <p:ph type="ftr" sz="quarter" idx="11"/>
          </p:nvPr>
        </p:nvSpPr>
        <p:spPr/>
        <p:txBody>
          <a:bodyPr/>
          <a:lstStyle/>
          <a:p>
            <a:endParaRPr lang="th-TH"/>
          </a:p>
        </p:txBody>
      </p:sp>
      <p:sp>
        <p:nvSpPr>
          <p:cNvPr id="7" name="Slide Number Placeholder 6">
            <a:extLst>
              <a:ext uri="{FF2B5EF4-FFF2-40B4-BE49-F238E27FC236}">
                <a16:creationId xmlns:a16="http://schemas.microsoft.com/office/drawing/2014/main" id="{8996F389-791A-431E-87EC-1F7D3D681749}"/>
              </a:ext>
            </a:extLst>
          </p:cNvPr>
          <p:cNvSpPr>
            <a:spLocks noGrp="1"/>
          </p:cNvSpPr>
          <p:nvPr>
            <p:ph type="sldNum" sz="quarter" idx="12"/>
          </p:nvPr>
        </p:nvSpPr>
        <p:spPr/>
        <p:txBody>
          <a:bodyPr/>
          <a:lstStyle/>
          <a:p>
            <a:fld id="{BE9F751E-402D-47AE-A20B-8B57961B67FE}" type="slidenum">
              <a:rPr lang="th-TH" smtClean="0"/>
              <a:t>‹#›</a:t>
            </a:fld>
            <a:endParaRPr lang="th-TH"/>
          </a:p>
        </p:txBody>
      </p:sp>
    </p:spTree>
    <p:extLst>
      <p:ext uri="{BB962C8B-B14F-4D97-AF65-F5344CB8AC3E}">
        <p14:creationId xmlns:p14="http://schemas.microsoft.com/office/powerpoint/2010/main" val="36545242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2052C-9426-41E5-9D51-2B9C0C3DA7A3}"/>
              </a:ext>
            </a:extLst>
          </p:cNvPr>
          <p:cNvSpPr>
            <a:spLocks noGrp="1"/>
          </p:cNvSpPr>
          <p:nvPr>
            <p:ph type="title"/>
          </p:nvPr>
        </p:nvSpPr>
        <p:spPr>
          <a:xfrm>
            <a:off x="839788" y="365125"/>
            <a:ext cx="10515600" cy="1325563"/>
          </a:xfrm>
        </p:spPr>
        <p:txBody>
          <a:bodyPr/>
          <a:lstStyle/>
          <a:p>
            <a:r>
              <a:rPr lang="en-US"/>
              <a:t>Click to edit Master title style</a:t>
            </a:r>
            <a:endParaRPr lang="th-TH"/>
          </a:p>
        </p:txBody>
      </p:sp>
      <p:sp>
        <p:nvSpPr>
          <p:cNvPr id="3" name="Text Placeholder 2">
            <a:extLst>
              <a:ext uri="{FF2B5EF4-FFF2-40B4-BE49-F238E27FC236}">
                <a16:creationId xmlns:a16="http://schemas.microsoft.com/office/drawing/2014/main" id="{66C8A904-9A9E-4373-9C6C-BC1258B6E1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926738-57BA-419A-9BB4-D8E5293ABB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5" name="Text Placeholder 4">
            <a:extLst>
              <a:ext uri="{FF2B5EF4-FFF2-40B4-BE49-F238E27FC236}">
                <a16:creationId xmlns:a16="http://schemas.microsoft.com/office/drawing/2014/main" id="{804FF4AA-DC2F-4850-9459-71C1AA7CDE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BA8BF8-D333-4932-BBD4-BA6E9C4B1F4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7" name="Date Placeholder 6">
            <a:extLst>
              <a:ext uri="{FF2B5EF4-FFF2-40B4-BE49-F238E27FC236}">
                <a16:creationId xmlns:a16="http://schemas.microsoft.com/office/drawing/2014/main" id="{91B41A27-DAD7-4624-B819-1D6EE36C1F5E}"/>
              </a:ext>
            </a:extLst>
          </p:cNvPr>
          <p:cNvSpPr>
            <a:spLocks noGrp="1"/>
          </p:cNvSpPr>
          <p:nvPr>
            <p:ph type="dt" sz="half" idx="10"/>
          </p:nvPr>
        </p:nvSpPr>
        <p:spPr/>
        <p:txBody>
          <a:bodyPr/>
          <a:lstStyle/>
          <a:p>
            <a:fld id="{6175DE13-8B36-4ED3-8944-3BE02194C2C6}" type="datetimeFigureOut">
              <a:rPr lang="th-TH" smtClean="0"/>
              <a:t>06/11/63</a:t>
            </a:fld>
            <a:endParaRPr lang="th-TH"/>
          </a:p>
        </p:txBody>
      </p:sp>
      <p:sp>
        <p:nvSpPr>
          <p:cNvPr id="8" name="Footer Placeholder 7">
            <a:extLst>
              <a:ext uri="{FF2B5EF4-FFF2-40B4-BE49-F238E27FC236}">
                <a16:creationId xmlns:a16="http://schemas.microsoft.com/office/drawing/2014/main" id="{5DE57CB1-6912-4CD2-BE02-60A8BB8AA52A}"/>
              </a:ext>
            </a:extLst>
          </p:cNvPr>
          <p:cNvSpPr>
            <a:spLocks noGrp="1"/>
          </p:cNvSpPr>
          <p:nvPr>
            <p:ph type="ftr" sz="quarter" idx="11"/>
          </p:nvPr>
        </p:nvSpPr>
        <p:spPr/>
        <p:txBody>
          <a:bodyPr/>
          <a:lstStyle/>
          <a:p>
            <a:endParaRPr lang="th-TH"/>
          </a:p>
        </p:txBody>
      </p:sp>
      <p:sp>
        <p:nvSpPr>
          <p:cNvPr id="9" name="Slide Number Placeholder 8">
            <a:extLst>
              <a:ext uri="{FF2B5EF4-FFF2-40B4-BE49-F238E27FC236}">
                <a16:creationId xmlns:a16="http://schemas.microsoft.com/office/drawing/2014/main" id="{F2CE7231-F304-4445-8C3E-D7ECE4240865}"/>
              </a:ext>
            </a:extLst>
          </p:cNvPr>
          <p:cNvSpPr>
            <a:spLocks noGrp="1"/>
          </p:cNvSpPr>
          <p:nvPr>
            <p:ph type="sldNum" sz="quarter" idx="12"/>
          </p:nvPr>
        </p:nvSpPr>
        <p:spPr/>
        <p:txBody>
          <a:bodyPr/>
          <a:lstStyle/>
          <a:p>
            <a:fld id="{BE9F751E-402D-47AE-A20B-8B57961B67FE}" type="slidenum">
              <a:rPr lang="th-TH" smtClean="0"/>
              <a:t>‹#›</a:t>
            </a:fld>
            <a:endParaRPr lang="th-TH"/>
          </a:p>
        </p:txBody>
      </p:sp>
    </p:spTree>
    <p:extLst>
      <p:ext uri="{BB962C8B-B14F-4D97-AF65-F5344CB8AC3E}">
        <p14:creationId xmlns:p14="http://schemas.microsoft.com/office/powerpoint/2010/main" val="1308430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1DA57-1B3A-46AD-8D37-B8E2B99E9A4C}"/>
              </a:ext>
            </a:extLst>
          </p:cNvPr>
          <p:cNvSpPr>
            <a:spLocks noGrp="1"/>
          </p:cNvSpPr>
          <p:nvPr>
            <p:ph type="title"/>
          </p:nvPr>
        </p:nvSpPr>
        <p:spPr/>
        <p:txBody>
          <a:bodyPr/>
          <a:lstStyle/>
          <a:p>
            <a:r>
              <a:rPr lang="en-US"/>
              <a:t>Click to edit Master title style</a:t>
            </a:r>
            <a:endParaRPr lang="th-TH"/>
          </a:p>
        </p:txBody>
      </p:sp>
      <p:sp>
        <p:nvSpPr>
          <p:cNvPr id="3" name="Date Placeholder 2">
            <a:extLst>
              <a:ext uri="{FF2B5EF4-FFF2-40B4-BE49-F238E27FC236}">
                <a16:creationId xmlns:a16="http://schemas.microsoft.com/office/drawing/2014/main" id="{D8E93FFA-4270-42B5-8F19-D93A285A740E}"/>
              </a:ext>
            </a:extLst>
          </p:cNvPr>
          <p:cNvSpPr>
            <a:spLocks noGrp="1"/>
          </p:cNvSpPr>
          <p:nvPr>
            <p:ph type="dt" sz="half" idx="10"/>
          </p:nvPr>
        </p:nvSpPr>
        <p:spPr/>
        <p:txBody>
          <a:bodyPr/>
          <a:lstStyle/>
          <a:p>
            <a:fld id="{6175DE13-8B36-4ED3-8944-3BE02194C2C6}" type="datetimeFigureOut">
              <a:rPr lang="th-TH" smtClean="0"/>
              <a:t>06/11/63</a:t>
            </a:fld>
            <a:endParaRPr lang="th-TH"/>
          </a:p>
        </p:txBody>
      </p:sp>
      <p:sp>
        <p:nvSpPr>
          <p:cNvPr id="4" name="Footer Placeholder 3">
            <a:extLst>
              <a:ext uri="{FF2B5EF4-FFF2-40B4-BE49-F238E27FC236}">
                <a16:creationId xmlns:a16="http://schemas.microsoft.com/office/drawing/2014/main" id="{ADADAC82-289B-4FF1-A8CA-E88C305EC7C1}"/>
              </a:ext>
            </a:extLst>
          </p:cNvPr>
          <p:cNvSpPr>
            <a:spLocks noGrp="1"/>
          </p:cNvSpPr>
          <p:nvPr>
            <p:ph type="ftr" sz="quarter" idx="11"/>
          </p:nvPr>
        </p:nvSpPr>
        <p:spPr/>
        <p:txBody>
          <a:bodyPr/>
          <a:lstStyle/>
          <a:p>
            <a:endParaRPr lang="th-TH"/>
          </a:p>
        </p:txBody>
      </p:sp>
      <p:sp>
        <p:nvSpPr>
          <p:cNvPr id="5" name="Slide Number Placeholder 4">
            <a:extLst>
              <a:ext uri="{FF2B5EF4-FFF2-40B4-BE49-F238E27FC236}">
                <a16:creationId xmlns:a16="http://schemas.microsoft.com/office/drawing/2014/main" id="{13B7FF71-8BF6-4165-A736-0C80A1B41E88}"/>
              </a:ext>
            </a:extLst>
          </p:cNvPr>
          <p:cNvSpPr>
            <a:spLocks noGrp="1"/>
          </p:cNvSpPr>
          <p:nvPr>
            <p:ph type="sldNum" sz="quarter" idx="12"/>
          </p:nvPr>
        </p:nvSpPr>
        <p:spPr/>
        <p:txBody>
          <a:bodyPr/>
          <a:lstStyle/>
          <a:p>
            <a:fld id="{BE9F751E-402D-47AE-A20B-8B57961B67FE}" type="slidenum">
              <a:rPr lang="th-TH" smtClean="0"/>
              <a:t>‹#›</a:t>
            </a:fld>
            <a:endParaRPr lang="th-TH"/>
          </a:p>
        </p:txBody>
      </p:sp>
    </p:spTree>
    <p:extLst>
      <p:ext uri="{BB962C8B-B14F-4D97-AF65-F5344CB8AC3E}">
        <p14:creationId xmlns:p14="http://schemas.microsoft.com/office/powerpoint/2010/main" val="3338865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6CF255-0865-4B60-A777-9CA7FC9F6285}"/>
              </a:ext>
            </a:extLst>
          </p:cNvPr>
          <p:cNvSpPr>
            <a:spLocks noGrp="1"/>
          </p:cNvSpPr>
          <p:nvPr>
            <p:ph type="dt" sz="half" idx="10"/>
          </p:nvPr>
        </p:nvSpPr>
        <p:spPr/>
        <p:txBody>
          <a:bodyPr/>
          <a:lstStyle/>
          <a:p>
            <a:fld id="{6175DE13-8B36-4ED3-8944-3BE02194C2C6}" type="datetimeFigureOut">
              <a:rPr lang="th-TH" smtClean="0"/>
              <a:t>06/11/63</a:t>
            </a:fld>
            <a:endParaRPr lang="th-TH"/>
          </a:p>
        </p:txBody>
      </p:sp>
      <p:sp>
        <p:nvSpPr>
          <p:cNvPr id="3" name="Footer Placeholder 2">
            <a:extLst>
              <a:ext uri="{FF2B5EF4-FFF2-40B4-BE49-F238E27FC236}">
                <a16:creationId xmlns:a16="http://schemas.microsoft.com/office/drawing/2014/main" id="{7BF9670E-F59B-450C-9B84-150C43A200E6}"/>
              </a:ext>
            </a:extLst>
          </p:cNvPr>
          <p:cNvSpPr>
            <a:spLocks noGrp="1"/>
          </p:cNvSpPr>
          <p:nvPr>
            <p:ph type="ftr" sz="quarter" idx="11"/>
          </p:nvPr>
        </p:nvSpPr>
        <p:spPr/>
        <p:txBody>
          <a:bodyPr/>
          <a:lstStyle/>
          <a:p>
            <a:endParaRPr lang="th-TH"/>
          </a:p>
        </p:txBody>
      </p:sp>
      <p:sp>
        <p:nvSpPr>
          <p:cNvPr id="4" name="Slide Number Placeholder 3">
            <a:extLst>
              <a:ext uri="{FF2B5EF4-FFF2-40B4-BE49-F238E27FC236}">
                <a16:creationId xmlns:a16="http://schemas.microsoft.com/office/drawing/2014/main" id="{9463FAA2-0154-44C1-A4B2-4E23BF0F6D87}"/>
              </a:ext>
            </a:extLst>
          </p:cNvPr>
          <p:cNvSpPr>
            <a:spLocks noGrp="1"/>
          </p:cNvSpPr>
          <p:nvPr>
            <p:ph type="sldNum" sz="quarter" idx="12"/>
          </p:nvPr>
        </p:nvSpPr>
        <p:spPr/>
        <p:txBody>
          <a:bodyPr/>
          <a:lstStyle/>
          <a:p>
            <a:fld id="{BE9F751E-402D-47AE-A20B-8B57961B67FE}" type="slidenum">
              <a:rPr lang="th-TH" smtClean="0"/>
              <a:t>‹#›</a:t>
            </a:fld>
            <a:endParaRPr lang="th-TH"/>
          </a:p>
        </p:txBody>
      </p:sp>
    </p:spTree>
    <p:extLst>
      <p:ext uri="{BB962C8B-B14F-4D97-AF65-F5344CB8AC3E}">
        <p14:creationId xmlns:p14="http://schemas.microsoft.com/office/powerpoint/2010/main" val="19141887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77D43-68EC-462A-B44D-3E3432A336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h-TH"/>
          </a:p>
        </p:txBody>
      </p:sp>
      <p:sp>
        <p:nvSpPr>
          <p:cNvPr id="3" name="Content Placeholder 2">
            <a:extLst>
              <a:ext uri="{FF2B5EF4-FFF2-40B4-BE49-F238E27FC236}">
                <a16:creationId xmlns:a16="http://schemas.microsoft.com/office/drawing/2014/main" id="{5782F4C3-989C-4EC2-802A-191AA3B4E2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Text Placeholder 3">
            <a:extLst>
              <a:ext uri="{FF2B5EF4-FFF2-40B4-BE49-F238E27FC236}">
                <a16:creationId xmlns:a16="http://schemas.microsoft.com/office/drawing/2014/main" id="{0BD30262-A1EB-4631-A6BA-9B78C01BA2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6DC35E-241C-4D91-90CD-ED0812DEDBAA}"/>
              </a:ext>
            </a:extLst>
          </p:cNvPr>
          <p:cNvSpPr>
            <a:spLocks noGrp="1"/>
          </p:cNvSpPr>
          <p:nvPr>
            <p:ph type="dt" sz="half" idx="10"/>
          </p:nvPr>
        </p:nvSpPr>
        <p:spPr/>
        <p:txBody>
          <a:bodyPr/>
          <a:lstStyle/>
          <a:p>
            <a:fld id="{6175DE13-8B36-4ED3-8944-3BE02194C2C6}" type="datetimeFigureOut">
              <a:rPr lang="th-TH" smtClean="0"/>
              <a:t>06/11/63</a:t>
            </a:fld>
            <a:endParaRPr lang="th-TH"/>
          </a:p>
        </p:txBody>
      </p:sp>
      <p:sp>
        <p:nvSpPr>
          <p:cNvPr id="6" name="Footer Placeholder 5">
            <a:extLst>
              <a:ext uri="{FF2B5EF4-FFF2-40B4-BE49-F238E27FC236}">
                <a16:creationId xmlns:a16="http://schemas.microsoft.com/office/drawing/2014/main" id="{AD811BD1-E6F9-44B9-BCD1-5271D0D80BD2}"/>
              </a:ext>
            </a:extLst>
          </p:cNvPr>
          <p:cNvSpPr>
            <a:spLocks noGrp="1"/>
          </p:cNvSpPr>
          <p:nvPr>
            <p:ph type="ftr" sz="quarter" idx="11"/>
          </p:nvPr>
        </p:nvSpPr>
        <p:spPr/>
        <p:txBody>
          <a:bodyPr/>
          <a:lstStyle/>
          <a:p>
            <a:endParaRPr lang="th-TH"/>
          </a:p>
        </p:txBody>
      </p:sp>
      <p:sp>
        <p:nvSpPr>
          <p:cNvPr id="7" name="Slide Number Placeholder 6">
            <a:extLst>
              <a:ext uri="{FF2B5EF4-FFF2-40B4-BE49-F238E27FC236}">
                <a16:creationId xmlns:a16="http://schemas.microsoft.com/office/drawing/2014/main" id="{1342EEAF-099E-480B-B441-612A8A88C568}"/>
              </a:ext>
            </a:extLst>
          </p:cNvPr>
          <p:cNvSpPr>
            <a:spLocks noGrp="1"/>
          </p:cNvSpPr>
          <p:nvPr>
            <p:ph type="sldNum" sz="quarter" idx="12"/>
          </p:nvPr>
        </p:nvSpPr>
        <p:spPr/>
        <p:txBody>
          <a:bodyPr/>
          <a:lstStyle/>
          <a:p>
            <a:fld id="{BE9F751E-402D-47AE-A20B-8B57961B67FE}" type="slidenum">
              <a:rPr lang="th-TH" smtClean="0"/>
              <a:t>‹#›</a:t>
            </a:fld>
            <a:endParaRPr lang="th-TH"/>
          </a:p>
        </p:txBody>
      </p:sp>
    </p:spTree>
    <p:extLst>
      <p:ext uri="{BB962C8B-B14F-4D97-AF65-F5344CB8AC3E}">
        <p14:creationId xmlns:p14="http://schemas.microsoft.com/office/powerpoint/2010/main" val="1400946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1CC51-4C91-42E2-B4C0-2BF6ADABF1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h-TH"/>
          </a:p>
        </p:txBody>
      </p:sp>
      <p:sp>
        <p:nvSpPr>
          <p:cNvPr id="3" name="Picture Placeholder 2">
            <a:extLst>
              <a:ext uri="{FF2B5EF4-FFF2-40B4-BE49-F238E27FC236}">
                <a16:creationId xmlns:a16="http://schemas.microsoft.com/office/drawing/2014/main" id="{441C3010-2DD9-4526-8CE4-EF00BA1B18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h-TH"/>
          </a:p>
        </p:txBody>
      </p:sp>
      <p:sp>
        <p:nvSpPr>
          <p:cNvPr id="4" name="Text Placeholder 3">
            <a:extLst>
              <a:ext uri="{FF2B5EF4-FFF2-40B4-BE49-F238E27FC236}">
                <a16:creationId xmlns:a16="http://schemas.microsoft.com/office/drawing/2014/main" id="{3A38394E-9721-4018-96BA-656083E046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147567-2D31-428D-8755-D9E6D52FD05D}"/>
              </a:ext>
            </a:extLst>
          </p:cNvPr>
          <p:cNvSpPr>
            <a:spLocks noGrp="1"/>
          </p:cNvSpPr>
          <p:nvPr>
            <p:ph type="dt" sz="half" idx="10"/>
          </p:nvPr>
        </p:nvSpPr>
        <p:spPr/>
        <p:txBody>
          <a:bodyPr/>
          <a:lstStyle/>
          <a:p>
            <a:fld id="{6175DE13-8B36-4ED3-8944-3BE02194C2C6}" type="datetimeFigureOut">
              <a:rPr lang="th-TH" smtClean="0"/>
              <a:t>06/11/63</a:t>
            </a:fld>
            <a:endParaRPr lang="th-TH"/>
          </a:p>
        </p:txBody>
      </p:sp>
      <p:sp>
        <p:nvSpPr>
          <p:cNvPr id="6" name="Footer Placeholder 5">
            <a:extLst>
              <a:ext uri="{FF2B5EF4-FFF2-40B4-BE49-F238E27FC236}">
                <a16:creationId xmlns:a16="http://schemas.microsoft.com/office/drawing/2014/main" id="{D51ACE9B-0B82-4B7E-B582-AA2D47B95DEC}"/>
              </a:ext>
            </a:extLst>
          </p:cNvPr>
          <p:cNvSpPr>
            <a:spLocks noGrp="1"/>
          </p:cNvSpPr>
          <p:nvPr>
            <p:ph type="ftr" sz="quarter" idx="11"/>
          </p:nvPr>
        </p:nvSpPr>
        <p:spPr/>
        <p:txBody>
          <a:bodyPr/>
          <a:lstStyle/>
          <a:p>
            <a:endParaRPr lang="th-TH"/>
          </a:p>
        </p:txBody>
      </p:sp>
      <p:sp>
        <p:nvSpPr>
          <p:cNvPr id="7" name="Slide Number Placeholder 6">
            <a:extLst>
              <a:ext uri="{FF2B5EF4-FFF2-40B4-BE49-F238E27FC236}">
                <a16:creationId xmlns:a16="http://schemas.microsoft.com/office/drawing/2014/main" id="{8D7C828E-2FF4-44BD-A8F6-355B41C6541E}"/>
              </a:ext>
            </a:extLst>
          </p:cNvPr>
          <p:cNvSpPr>
            <a:spLocks noGrp="1"/>
          </p:cNvSpPr>
          <p:nvPr>
            <p:ph type="sldNum" sz="quarter" idx="12"/>
          </p:nvPr>
        </p:nvSpPr>
        <p:spPr/>
        <p:txBody>
          <a:bodyPr/>
          <a:lstStyle/>
          <a:p>
            <a:fld id="{BE9F751E-402D-47AE-A20B-8B57961B67FE}" type="slidenum">
              <a:rPr lang="th-TH" smtClean="0"/>
              <a:t>‹#›</a:t>
            </a:fld>
            <a:endParaRPr lang="th-TH"/>
          </a:p>
        </p:txBody>
      </p:sp>
    </p:spTree>
    <p:extLst>
      <p:ext uri="{BB962C8B-B14F-4D97-AF65-F5344CB8AC3E}">
        <p14:creationId xmlns:p14="http://schemas.microsoft.com/office/powerpoint/2010/main" val="3521782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DACEE3-A561-4834-A57D-FE276D839C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th-TH"/>
          </a:p>
        </p:txBody>
      </p:sp>
      <p:sp>
        <p:nvSpPr>
          <p:cNvPr id="3" name="Text Placeholder 2">
            <a:extLst>
              <a:ext uri="{FF2B5EF4-FFF2-40B4-BE49-F238E27FC236}">
                <a16:creationId xmlns:a16="http://schemas.microsoft.com/office/drawing/2014/main" id="{75B01245-09E1-49F3-AD1F-AFEF32E58E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Date Placeholder 3">
            <a:extLst>
              <a:ext uri="{FF2B5EF4-FFF2-40B4-BE49-F238E27FC236}">
                <a16:creationId xmlns:a16="http://schemas.microsoft.com/office/drawing/2014/main" id="{31F888AD-420F-4D31-BBB7-E345ACE409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75DE13-8B36-4ED3-8944-3BE02194C2C6}" type="datetimeFigureOut">
              <a:rPr lang="th-TH" smtClean="0"/>
              <a:t>06/11/63</a:t>
            </a:fld>
            <a:endParaRPr lang="th-TH"/>
          </a:p>
        </p:txBody>
      </p:sp>
      <p:sp>
        <p:nvSpPr>
          <p:cNvPr id="5" name="Footer Placeholder 4">
            <a:extLst>
              <a:ext uri="{FF2B5EF4-FFF2-40B4-BE49-F238E27FC236}">
                <a16:creationId xmlns:a16="http://schemas.microsoft.com/office/drawing/2014/main" id="{0BCED7A9-F153-48E4-973E-F10BB53EF0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h-TH"/>
          </a:p>
        </p:txBody>
      </p:sp>
      <p:sp>
        <p:nvSpPr>
          <p:cNvPr id="6" name="Slide Number Placeholder 5">
            <a:extLst>
              <a:ext uri="{FF2B5EF4-FFF2-40B4-BE49-F238E27FC236}">
                <a16:creationId xmlns:a16="http://schemas.microsoft.com/office/drawing/2014/main" id="{724C57E7-291E-4734-9755-29601010AA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9F751E-402D-47AE-A20B-8B57961B67FE}" type="slidenum">
              <a:rPr lang="th-TH" smtClean="0"/>
              <a:t>‹#›</a:t>
            </a:fld>
            <a:endParaRPr lang="th-TH"/>
          </a:p>
        </p:txBody>
      </p:sp>
    </p:spTree>
    <p:extLst>
      <p:ext uri="{BB962C8B-B14F-4D97-AF65-F5344CB8AC3E}">
        <p14:creationId xmlns:p14="http://schemas.microsoft.com/office/powerpoint/2010/main" val="22714680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www.electrical4u.com/what-is-electrical-resistance/" TargetMode="External"/><Relationship Id="rId2" Type="http://schemas.openxmlformats.org/officeDocument/2006/relationships/hyperlink" Target="https://www.electrical4u.com/electric-current-and-theory-of-electricity/" TargetMode="External"/><Relationship Id="rId1" Type="http://schemas.openxmlformats.org/officeDocument/2006/relationships/slideLayout" Target="../slideLayouts/slideLayout2.xml"/><Relationship Id="rId6" Type="http://schemas.openxmlformats.org/officeDocument/2006/relationships/hyperlink" Target="https://www.electrical4u.com/diode-working-principle-and-types-of-diode/#types-of-diode" TargetMode="External"/><Relationship Id="rId5" Type="http://schemas.openxmlformats.org/officeDocument/2006/relationships/hyperlink" Target="https://www.electrical4u.com/theory-of-semiconductor/" TargetMode="External"/><Relationship Id="rId4" Type="http://schemas.openxmlformats.org/officeDocument/2006/relationships/hyperlink" Target="https://www.electrical4u.com/electric-circuit-or-electrical-network/"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6837F-9879-43B2-91F2-1FBA7FDA47BA}"/>
              </a:ext>
            </a:extLst>
          </p:cNvPr>
          <p:cNvSpPr>
            <a:spLocks noGrp="1"/>
          </p:cNvSpPr>
          <p:nvPr>
            <p:ph type="title"/>
          </p:nvPr>
        </p:nvSpPr>
        <p:spPr/>
        <p:txBody>
          <a:bodyPr/>
          <a:lstStyle/>
          <a:p>
            <a:pPr algn="ctr"/>
            <a:r>
              <a:rPr lang="en-US" dirty="0"/>
              <a:t>Free </a:t>
            </a:r>
            <a:r>
              <a:rPr lang="en-US" dirty="0" err="1"/>
              <a:t>Whelling</a:t>
            </a:r>
            <a:r>
              <a:rPr lang="en-US" dirty="0"/>
              <a:t> Diode</a:t>
            </a:r>
            <a:endParaRPr lang="th-TH" dirty="0"/>
          </a:p>
        </p:txBody>
      </p:sp>
      <p:sp>
        <p:nvSpPr>
          <p:cNvPr id="3" name="Content Placeholder 2">
            <a:extLst>
              <a:ext uri="{FF2B5EF4-FFF2-40B4-BE49-F238E27FC236}">
                <a16:creationId xmlns:a16="http://schemas.microsoft.com/office/drawing/2014/main" id="{F4B3AFE3-715F-4763-BE65-5ECB12109D5C}"/>
              </a:ext>
            </a:extLst>
          </p:cNvPr>
          <p:cNvSpPr>
            <a:spLocks noGrp="1"/>
          </p:cNvSpPr>
          <p:nvPr>
            <p:ph idx="1"/>
          </p:nvPr>
        </p:nvSpPr>
        <p:spPr/>
        <p:txBody>
          <a:bodyPr/>
          <a:lstStyle/>
          <a:p>
            <a:endParaRPr lang="th-TH"/>
          </a:p>
        </p:txBody>
      </p:sp>
    </p:spTree>
    <p:extLst>
      <p:ext uri="{BB962C8B-B14F-4D97-AF65-F5344CB8AC3E}">
        <p14:creationId xmlns:p14="http://schemas.microsoft.com/office/powerpoint/2010/main" val="31981501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9176A-CA93-4647-ACEC-6D66774008E0}"/>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E01BC633-FAFC-47B8-8F9A-95EB96E7415E}"/>
              </a:ext>
            </a:extLst>
          </p:cNvPr>
          <p:cNvSpPr>
            <a:spLocks noGrp="1"/>
          </p:cNvSpPr>
          <p:nvPr>
            <p:ph idx="1"/>
          </p:nvPr>
        </p:nvSpPr>
        <p:spPr/>
        <p:txBody>
          <a:bodyPr/>
          <a:lstStyle/>
          <a:p>
            <a:endParaRPr lang="th-TH"/>
          </a:p>
        </p:txBody>
      </p:sp>
      <p:pic>
        <p:nvPicPr>
          <p:cNvPr id="4" name="Picture 3">
            <a:extLst>
              <a:ext uri="{FF2B5EF4-FFF2-40B4-BE49-F238E27FC236}">
                <a16:creationId xmlns:a16="http://schemas.microsoft.com/office/drawing/2014/main" id="{44A7A0A9-B82F-4ACE-ADC4-8993EF2C0CB8}"/>
              </a:ext>
            </a:extLst>
          </p:cNvPr>
          <p:cNvPicPr>
            <a:picLocks noChangeAspect="1"/>
          </p:cNvPicPr>
          <p:nvPr/>
        </p:nvPicPr>
        <p:blipFill>
          <a:blip r:embed="rId2"/>
          <a:stretch>
            <a:fillRect/>
          </a:stretch>
        </p:blipFill>
        <p:spPr>
          <a:xfrm>
            <a:off x="2466975" y="923925"/>
            <a:ext cx="7258050" cy="5010150"/>
          </a:xfrm>
          <a:prstGeom prst="rect">
            <a:avLst/>
          </a:prstGeom>
        </p:spPr>
      </p:pic>
    </p:spTree>
    <p:extLst>
      <p:ext uri="{BB962C8B-B14F-4D97-AF65-F5344CB8AC3E}">
        <p14:creationId xmlns:p14="http://schemas.microsoft.com/office/powerpoint/2010/main" val="443955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85586-3738-4F92-8BED-AB80D7EB899B}"/>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C337118F-92A5-444A-8C00-754C769ACDE6}"/>
              </a:ext>
            </a:extLst>
          </p:cNvPr>
          <p:cNvSpPr>
            <a:spLocks noGrp="1"/>
          </p:cNvSpPr>
          <p:nvPr>
            <p:ph idx="1"/>
          </p:nvPr>
        </p:nvSpPr>
        <p:spPr/>
        <p:txBody>
          <a:bodyPr/>
          <a:lstStyle/>
          <a:p>
            <a:endParaRPr lang="th-TH"/>
          </a:p>
        </p:txBody>
      </p:sp>
      <p:pic>
        <p:nvPicPr>
          <p:cNvPr id="4" name="Picture 3">
            <a:extLst>
              <a:ext uri="{FF2B5EF4-FFF2-40B4-BE49-F238E27FC236}">
                <a16:creationId xmlns:a16="http://schemas.microsoft.com/office/drawing/2014/main" id="{DE480613-B998-475D-A3F1-331C87DDB8CF}"/>
              </a:ext>
            </a:extLst>
          </p:cNvPr>
          <p:cNvPicPr>
            <a:picLocks noChangeAspect="1"/>
          </p:cNvPicPr>
          <p:nvPr/>
        </p:nvPicPr>
        <p:blipFill>
          <a:blip r:embed="rId2"/>
          <a:stretch>
            <a:fillRect/>
          </a:stretch>
        </p:blipFill>
        <p:spPr>
          <a:xfrm>
            <a:off x="541408" y="1027906"/>
            <a:ext cx="10812392" cy="5314950"/>
          </a:xfrm>
          <a:prstGeom prst="rect">
            <a:avLst/>
          </a:prstGeom>
        </p:spPr>
      </p:pic>
    </p:spTree>
    <p:extLst>
      <p:ext uri="{BB962C8B-B14F-4D97-AF65-F5344CB8AC3E}">
        <p14:creationId xmlns:p14="http://schemas.microsoft.com/office/powerpoint/2010/main" val="899555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E38D1-C32E-4A85-B324-74F2F5E7DDBC}"/>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E6646F63-798C-4104-8F0D-0122D5252BA2}"/>
              </a:ext>
            </a:extLst>
          </p:cNvPr>
          <p:cNvSpPr>
            <a:spLocks noGrp="1"/>
          </p:cNvSpPr>
          <p:nvPr>
            <p:ph idx="1"/>
          </p:nvPr>
        </p:nvSpPr>
        <p:spPr/>
        <p:txBody>
          <a:bodyPr/>
          <a:lstStyle/>
          <a:p>
            <a:r>
              <a:rPr lang="en-US" dirty="0"/>
              <a:t>SPST = Single Pole Single Throw switch</a:t>
            </a:r>
          </a:p>
          <a:p>
            <a:r>
              <a:rPr lang="en-US" dirty="0"/>
              <a:t>SPDT = Single Pole Double Throw switch</a:t>
            </a:r>
          </a:p>
          <a:p>
            <a:r>
              <a:rPr lang="en-US" dirty="0"/>
              <a:t>DPST = Double Pole Single Throw switch</a:t>
            </a:r>
          </a:p>
          <a:p>
            <a:r>
              <a:rPr lang="en-US" dirty="0"/>
              <a:t>DPDT = Double Pole Double Throw switch</a:t>
            </a:r>
            <a:endParaRPr lang="th-TH" dirty="0"/>
          </a:p>
        </p:txBody>
      </p:sp>
    </p:spTree>
    <p:extLst>
      <p:ext uri="{BB962C8B-B14F-4D97-AF65-F5344CB8AC3E}">
        <p14:creationId xmlns:p14="http://schemas.microsoft.com/office/powerpoint/2010/main" val="4078960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1EEB5-9AD9-4BF7-9DD4-19F812A60A70}"/>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4E95C2E1-73D1-43BD-8397-15349840B839}"/>
              </a:ext>
            </a:extLst>
          </p:cNvPr>
          <p:cNvSpPr>
            <a:spLocks noGrp="1"/>
          </p:cNvSpPr>
          <p:nvPr>
            <p:ph idx="1"/>
          </p:nvPr>
        </p:nvSpPr>
        <p:spPr/>
        <p:txBody>
          <a:bodyPr/>
          <a:lstStyle/>
          <a:p>
            <a:endParaRPr lang="th-TH"/>
          </a:p>
        </p:txBody>
      </p:sp>
      <p:pic>
        <p:nvPicPr>
          <p:cNvPr id="4" name="Picture 3">
            <a:extLst>
              <a:ext uri="{FF2B5EF4-FFF2-40B4-BE49-F238E27FC236}">
                <a16:creationId xmlns:a16="http://schemas.microsoft.com/office/drawing/2014/main" id="{527960B0-EF8B-4ADE-AD3D-5F57143D0E6A}"/>
              </a:ext>
            </a:extLst>
          </p:cNvPr>
          <p:cNvPicPr>
            <a:picLocks noChangeAspect="1"/>
          </p:cNvPicPr>
          <p:nvPr/>
        </p:nvPicPr>
        <p:blipFill>
          <a:blip r:embed="rId2"/>
          <a:stretch>
            <a:fillRect/>
          </a:stretch>
        </p:blipFill>
        <p:spPr>
          <a:xfrm>
            <a:off x="627974" y="365125"/>
            <a:ext cx="6291223" cy="5167312"/>
          </a:xfrm>
          <a:prstGeom prst="rect">
            <a:avLst/>
          </a:prstGeom>
        </p:spPr>
      </p:pic>
    </p:spTree>
    <p:extLst>
      <p:ext uri="{BB962C8B-B14F-4D97-AF65-F5344CB8AC3E}">
        <p14:creationId xmlns:p14="http://schemas.microsoft.com/office/powerpoint/2010/main" val="590277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3A155-45F7-46F5-B680-45806580E094}"/>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A5052E4D-1162-418C-A681-9D529CD3E911}"/>
              </a:ext>
            </a:extLst>
          </p:cNvPr>
          <p:cNvSpPr>
            <a:spLocks noGrp="1"/>
          </p:cNvSpPr>
          <p:nvPr>
            <p:ph idx="1"/>
          </p:nvPr>
        </p:nvSpPr>
        <p:spPr/>
        <p:txBody>
          <a:bodyPr/>
          <a:lstStyle/>
          <a:p>
            <a:endParaRPr lang="th-TH"/>
          </a:p>
        </p:txBody>
      </p:sp>
      <p:pic>
        <p:nvPicPr>
          <p:cNvPr id="4" name="Picture 3">
            <a:extLst>
              <a:ext uri="{FF2B5EF4-FFF2-40B4-BE49-F238E27FC236}">
                <a16:creationId xmlns:a16="http://schemas.microsoft.com/office/drawing/2014/main" id="{1CD9DC40-AFA1-4898-8EF2-ACA0C508D0B6}"/>
              </a:ext>
            </a:extLst>
          </p:cNvPr>
          <p:cNvPicPr>
            <a:picLocks noChangeAspect="1"/>
          </p:cNvPicPr>
          <p:nvPr/>
        </p:nvPicPr>
        <p:blipFill>
          <a:blip r:embed="rId2"/>
          <a:stretch>
            <a:fillRect/>
          </a:stretch>
        </p:blipFill>
        <p:spPr>
          <a:xfrm>
            <a:off x="1647825" y="904875"/>
            <a:ext cx="8896350" cy="5048250"/>
          </a:xfrm>
          <a:prstGeom prst="rect">
            <a:avLst/>
          </a:prstGeom>
        </p:spPr>
      </p:pic>
    </p:spTree>
    <p:extLst>
      <p:ext uri="{BB962C8B-B14F-4D97-AF65-F5344CB8AC3E}">
        <p14:creationId xmlns:p14="http://schemas.microsoft.com/office/powerpoint/2010/main" val="3397654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48FA5-204F-46C3-94BC-D0EE6B541FA7}"/>
              </a:ext>
            </a:extLst>
          </p:cNvPr>
          <p:cNvSpPr>
            <a:spLocks noGrp="1"/>
          </p:cNvSpPr>
          <p:nvPr>
            <p:ph type="title"/>
          </p:nvPr>
        </p:nvSpPr>
        <p:spPr/>
        <p:txBody>
          <a:bodyPr/>
          <a:lstStyle/>
          <a:p>
            <a:endParaRPr lang="th-TH"/>
          </a:p>
        </p:txBody>
      </p:sp>
      <p:pic>
        <p:nvPicPr>
          <p:cNvPr id="4" name="Content Placeholder 3">
            <a:extLst>
              <a:ext uri="{FF2B5EF4-FFF2-40B4-BE49-F238E27FC236}">
                <a16:creationId xmlns:a16="http://schemas.microsoft.com/office/drawing/2014/main" id="{4C6DEA06-5298-4270-B26C-E82659BFEE60}"/>
              </a:ext>
            </a:extLst>
          </p:cNvPr>
          <p:cNvPicPr>
            <a:picLocks noGrp="1" noChangeAspect="1"/>
          </p:cNvPicPr>
          <p:nvPr>
            <p:ph idx="1"/>
          </p:nvPr>
        </p:nvPicPr>
        <p:blipFill>
          <a:blip r:embed="rId2"/>
          <a:stretch>
            <a:fillRect/>
          </a:stretch>
        </p:blipFill>
        <p:spPr>
          <a:xfrm>
            <a:off x="698591" y="563267"/>
            <a:ext cx="6311830" cy="3070057"/>
          </a:xfrm>
          <a:prstGeom prst="rect">
            <a:avLst/>
          </a:prstGeom>
        </p:spPr>
      </p:pic>
      <p:pic>
        <p:nvPicPr>
          <p:cNvPr id="5" name="Picture 4">
            <a:extLst>
              <a:ext uri="{FF2B5EF4-FFF2-40B4-BE49-F238E27FC236}">
                <a16:creationId xmlns:a16="http://schemas.microsoft.com/office/drawing/2014/main" id="{2CA5B7C4-E8C0-42AB-9CA2-829A4A8C6FE2}"/>
              </a:ext>
            </a:extLst>
          </p:cNvPr>
          <p:cNvPicPr>
            <a:picLocks noChangeAspect="1"/>
          </p:cNvPicPr>
          <p:nvPr/>
        </p:nvPicPr>
        <p:blipFill>
          <a:blip r:embed="rId3"/>
          <a:stretch>
            <a:fillRect/>
          </a:stretch>
        </p:blipFill>
        <p:spPr>
          <a:xfrm>
            <a:off x="1724025" y="3724780"/>
            <a:ext cx="8743950" cy="2962275"/>
          </a:xfrm>
          <a:prstGeom prst="rect">
            <a:avLst/>
          </a:prstGeom>
        </p:spPr>
      </p:pic>
    </p:spTree>
    <p:extLst>
      <p:ext uri="{BB962C8B-B14F-4D97-AF65-F5344CB8AC3E}">
        <p14:creationId xmlns:p14="http://schemas.microsoft.com/office/powerpoint/2010/main" val="3069293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BD95D-D9C6-48CC-93F6-3B3D1D993BC9}"/>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45E8741C-E8FE-47FA-A7F2-F9F5F9155BA7}"/>
              </a:ext>
            </a:extLst>
          </p:cNvPr>
          <p:cNvSpPr>
            <a:spLocks noGrp="1"/>
          </p:cNvSpPr>
          <p:nvPr>
            <p:ph idx="1"/>
          </p:nvPr>
        </p:nvSpPr>
        <p:spPr/>
        <p:txBody>
          <a:bodyPr/>
          <a:lstStyle/>
          <a:p>
            <a:endParaRPr lang="th-TH"/>
          </a:p>
        </p:txBody>
      </p:sp>
      <p:pic>
        <p:nvPicPr>
          <p:cNvPr id="4" name="Picture 3">
            <a:extLst>
              <a:ext uri="{FF2B5EF4-FFF2-40B4-BE49-F238E27FC236}">
                <a16:creationId xmlns:a16="http://schemas.microsoft.com/office/drawing/2014/main" id="{32A7E08E-65D8-496E-88F5-9D4B416EB3A2}"/>
              </a:ext>
            </a:extLst>
          </p:cNvPr>
          <p:cNvPicPr>
            <a:picLocks noChangeAspect="1"/>
          </p:cNvPicPr>
          <p:nvPr/>
        </p:nvPicPr>
        <p:blipFill>
          <a:blip r:embed="rId2"/>
          <a:stretch>
            <a:fillRect/>
          </a:stretch>
        </p:blipFill>
        <p:spPr>
          <a:xfrm>
            <a:off x="657225" y="290513"/>
            <a:ext cx="5438775" cy="4135830"/>
          </a:xfrm>
          <a:prstGeom prst="rect">
            <a:avLst/>
          </a:prstGeom>
        </p:spPr>
      </p:pic>
      <p:pic>
        <p:nvPicPr>
          <p:cNvPr id="5" name="Picture 4">
            <a:extLst>
              <a:ext uri="{FF2B5EF4-FFF2-40B4-BE49-F238E27FC236}">
                <a16:creationId xmlns:a16="http://schemas.microsoft.com/office/drawing/2014/main" id="{32E3710E-F814-48A8-8A1E-5299856D9592}"/>
              </a:ext>
            </a:extLst>
          </p:cNvPr>
          <p:cNvPicPr>
            <a:picLocks noChangeAspect="1"/>
          </p:cNvPicPr>
          <p:nvPr/>
        </p:nvPicPr>
        <p:blipFill>
          <a:blip r:embed="rId3"/>
          <a:stretch>
            <a:fillRect/>
          </a:stretch>
        </p:blipFill>
        <p:spPr>
          <a:xfrm>
            <a:off x="4871404" y="4426343"/>
            <a:ext cx="6726083" cy="2141144"/>
          </a:xfrm>
          <a:prstGeom prst="rect">
            <a:avLst/>
          </a:prstGeom>
        </p:spPr>
      </p:pic>
    </p:spTree>
    <p:extLst>
      <p:ext uri="{BB962C8B-B14F-4D97-AF65-F5344CB8AC3E}">
        <p14:creationId xmlns:p14="http://schemas.microsoft.com/office/powerpoint/2010/main" val="31861587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4CEAD-36CF-458F-A3D7-680FA5C5C94A}"/>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F83091C4-D598-4E81-BE44-E1FA5CD2D197}"/>
              </a:ext>
            </a:extLst>
          </p:cNvPr>
          <p:cNvSpPr>
            <a:spLocks noGrp="1"/>
          </p:cNvSpPr>
          <p:nvPr>
            <p:ph idx="1"/>
          </p:nvPr>
        </p:nvSpPr>
        <p:spPr/>
        <p:txBody>
          <a:bodyPr/>
          <a:lstStyle/>
          <a:p>
            <a:endParaRPr lang="th-TH"/>
          </a:p>
        </p:txBody>
      </p:sp>
      <p:pic>
        <p:nvPicPr>
          <p:cNvPr id="4" name="Picture 3">
            <a:extLst>
              <a:ext uri="{FF2B5EF4-FFF2-40B4-BE49-F238E27FC236}">
                <a16:creationId xmlns:a16="http://schemas.microsoft.com/office/drawing/2014/main" id="{1208F909-B21C-462C-97F8-2475177CA205}"/>
              </a:ext>
            </a:extLst>
          </p:cNvPr>
          <p:cNvPicPr>
            <a:picLocks noChangeAspect="1"/>
          </p:cNvPicPr>
          <p:nvPr/>
        </p:nvPicPr>
        <p:blipFill>
          <a:blip r:embed="rId2"/>
          <a:stretch>
            <a:fillRect/>
          </a:stretch>
        </p:blipFill>
        <p:spPr>
          <a:xfrm>
            <a:off x="719474" y="744467"/>
            <a:ext cx="5800725" cy="5432496"/>
          </a:xfrm>
          <a:prstGeom prst="rect">
            <a:avLst/>
          </a:prstGeom>
        </p:spPr>
      </p:pic>
      <p:pic>
        <p:nvPicPr>
          <p:cNvPr id="5" name="Picture 4">
            <a:extLst>
              <a:ext uri="{FF2B5EF4-FFF2-40B4-BE49-F238E27FC236}">
                <a16:creationId xmlns:a16="http://schemas.microsoft.com/office/drawing/2014/main" id="{776913FC-A8A3-4B0F-843A-98C206615016}"/>
              </a:ext>
            </a:extLst>
          </p:cNvPr>
          <p:cNvPicPr>
            <a:picLocks noChangeAspect="1"/>
          </p:cNvPicPr>
          <p:nvPr/>
        </p:nvPicPr>
        <p:blipFill>
          <a:blip r:embed="rId3"/>
          <a:stretch>
            <a:fillRect/>
          </a:stretch>
        </p:blipFill>
        <p:spPr>
          <a:xfrm>
            <a:off x="6638925" y="2077244"/>
            <a:ext cx="5067043" cy="3848100"/>
          </a:xfrm>
          <a:prstGeom prst="rect">
            <a:avLst/>
          </a:prstGeom>
        </p:spPr>
      </p:pic>
    </p:spTree>
    <p:extLst>
      <p:ext uri="{BB962C8B-B14F-4D97-AF65-F5344CB8AC3E}">
        <p14:creationId xmlns:p14="http://schemas.microsoft.com/office/powerpoint/2010/main" val="182032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CC77D-0E81-4EA0-8E7D-B80E907E9258}"/>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3EEC771A-6790-462E-8248-D65F073FC355}"/>
              </a:ext>
            </a:extLst>
          </p:cNvPr>
          <p:cNvSpPr>
            <a:spLocks noGrp="1"/>
          </p:cNvSpPr>
          <p:nvPr>
            <p:ph idx="1"/>
          </p:nvPr>
        </p:nvSpPr>
        <p:spPr/>
        <p:txBody>
          <a:bodyPr/>
          <a:lstStyle/>
          <a:p>
            <a:endParaRPr lang="th-TH"/>
          </a:p>
        </p:txBody>
      </p:sp>
      <p:pic>
        <p:nvPicPr>
          <p:cNvPr id="4" name="Picture 3">
            <a:extLst>
              <a:ext uri="{FF2B5EF4-FFF2-40B4-BE49-F238E27FC236}">
                <a16:creationId xmlns:a16="http://schemas.microsoft.com/office/drawing/2014/main" id="{63419E7D-815B-4A49-AC08-FFD998D9F561}"/>
              </a:ext>
            </a:extLst>
          </p:cNvPr>
          <p:cNvPicPr>
            <a:picLocks noChangeAspect="1"/>
          </p:cNvPicPr>
          <p:nvPr/>
        </p:nvPicPr>
        <p:blipFill>
          <a:blip r:embed="rId2"/>
          <a:stretch>
            <a:fillRect/>
          </a:stretch>
        </p:blipFill>
        <p:spPr>
          <a:xfrm>
            <a:off x="390525" y="501706"/>
            <a:ext cx="11164902" cy="5991169"/>
          </a:xfrm>
          <a:prstGeom prst="rect">
            <a:avLst/>
          </a:prstGeom>
        </p:spPr>
      </p:pic>
    </p:spTree>
    <p:extLst>
      <p:ext uri="{BB962C8B-B14F-4D97-AF65-F5344CB8AC3E}">
        <p14:creationId xmlns:p14="http://schemas.microsoft.com/office/powerpoint/2010/main" val="1699752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AD88D6-B58D-4C1C-9A63-8B5EB11B366A}"/>
              </a:ext>
            </a:extLst>
          </p:cNvPr>
          <p:cNvPicPr>
            <a:picLocks noChangeAspect="1"/>
          </p:cNvPicPr>
          <p:nvPr/>
        </p:nvPicPr>
        <p:blipFill>
          <a:blip r:embed="rId2"/>
          <a:stretch>
            <a:fillRect/>
          </a:stretch>
        </p:blipFill>
        <p:spPr>
          <a:xfrm>
            <a:off x="781050" y="280987"/>
            <a:ext cx="10629900" cy="6296025"/>
          </a:xfrm>
          <a:prstGeom prst="rect">
            <a:avLst/>
          </a:prstGeom>
        </p:spPr>
      </p:pic>
    </p:spTree>
    <p:extLst>
      <p:ext uri="{BB962C8B-B14F-4D97-AF65-F5344CB8AC3E}">
        <p14:creationId xmlns:p14="http://schemas.microsoft.com/office/powerpoint/2010/main" val="3785745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1C8CC-124D-4DE2-B89A-547EB0169567}"/>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D0A2F6AE-EE78-4F64-95E5-F5D74540A6E8}"/>
              </a:ext>
            </a:extLst>
          </p:cNvPr>
          <p:cNvSpPr>
            <a:spLocks noGrp="1"/>
          </p:cNvSpPr>
          <p:nvPr>
            <p:ph idx="1"/>
          </p:nvPr>
        </p:nvSpPr>
        <p:spPr/>
        <p:txBody>
          <a:bodyPr/>
          <a:lstStyle/>
          <a:p>
            <a:endParaRPr lang="th-TH"/>
          </a:p>
        </p:txBody>
      </p:sp>
      <p:pic>
        <p:nvPicPr>
          <p:cNvPr id="4" name="Picture 3">
            <a:extLst>
              <a:ext uri="{FF2B5EF4-FFF2-40B4-BE49-F238E27FC236}">
                <a16:creationId xmlns:a16="http://schemas.microsoft.com/office/drawing/2014/main" id="{2DC0737F-DC5D-42EC-97F1-E1D3844E17C5}"/>
              </a:ext>
            </a:extLst>
          </p:cNvPr>
          <p:cNvPicPr>
            <a:picLocks noChangeAspect="1"/>
          </p:cNvPicPr>
          <p:nvPr/>
        </p:nvPicPr>
        <p:blipFill>
          <a:blip r:embed="rId2"/>
          <a:stretch>
            <a:fillRect/>
          </a:stretch>
        </p:blipFill>
        <p:spPr>
          <a:xfrm>
            <a:off x="5717023" y="275431"/>
            <a:ext cx="2133600" cy="1504950"/>
          </a:xfrm>
          <a:prstGeom prst="rect">
            <a:avLst/>
          </a:prstGeom>
        </p:spPr>
      </p:pic>
      <p:pic>
        <p:nvPicPr>
          <p:cNvPr id="5" name="Picture 4">
            <a:extLst>
              <a:ext uri="{FF2B5EF4-FFF2-40B4-BE49-F238E27FC236}">
                <a16:creationId xmlns:a16="http://schemas.microsoft.com/office/drawing/2014/main" id="{1E3368B7-50F6-45DE-AAAB-61BA03C566D4}"/>
              </a:ext>
            </a:extLst>
          </p:cNvPr>
          <p:cNvPicPr>
            <a:picLocks noChangeAspect="1"/>
          </p:cNvPicPr>
          <p:nvPr/>
        </p:nvPicPr>
        <p:blipFill>
          <a:blip r:embed="rId3"/>
          <a:stretch>
            <a:fillRect/>
          </a:stretch>
        </p:blipFill>
        <p:spPr>
          <a:xfrm>
            <a:off x="1594341" y="2312973"/>
            <a:ext cx="5895975" cy="2895600"/>
          </a:xfrm>
          <a:prstGeom prst="rect">
            <a:avLst/>
          </a:prstGeom>
        </p:spPr>
      </p:pic>
    </p:spTree>
    <p:extLst>
      <p:ext uri="{BB962C8B-B14F-4D97-AF65-F5344CB8AC3E}">
        <p14:creationId xmlns:p14="http://schemas.microsoft.com/office/powerpoint/2010/main" val="2107945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1031FB-6C36-4162-BCCE-BEF9DB52300C}"/>
              </a:ext>
            </a:extLst>
          </p:cNvPr>
          <p:cNvPicPr>
            <a:picLocks noChangeAspect="1"/>
          </p:cNvPicPr>
          <p:nvPr/>
        </p:nvPicPr>
        <p:blipFill>
          <a:blip r:embed="rId2"/>
          <a:stretch>
            <a:fillRect/>
          </a:stretch>
        </p:blipFill>
        <p:spPr>
          <a:xfrm>
            <a:off x="519112" y="1100137"/>
            <a:ext cx="6900863" cy="4924425"/>
          </a:xfrm>
          <a:prstGeom prst="rect">
            <a:avLst/>
          </a:prstGeom>
        </p:spPr>
      </p:pic>
      <p:pic>
        <p:nvPicPr>
          <p:cNvPr id="5" name="Picture 4">
            <a:extLst>
              <a:ext uri="{FF2B5EF4-FFF2-40B4-BE49-F238E27FC236}">
                <a16:creationId xmlns:a16="http://schemas.microsoft.com/office/drawing/2014/main" id="{2CF623F8-CC58-4E56-BDBA-0C5899155CEB}"/>
              </a:ext>
            </a:extLst>
          </p:cNvPr>
          <p:cNvPicPr>
            <a:picLocks noChangeAspect="1"/>
          </p:cNvPicPr>
          <p:nvPr/>
        </p:nvPicPr>
        <p:blipFill>
          <a:blip r:embed="rId3"/>
          <a:stretch>
            <a:fillRect/>
          </a:stretch>
        </p:blipFill>
        <p:spPr>
          <a:xfrm>
            <a:off x="6319880" y="2482611"/>
            <a:ext cx="5029410" cy="4029075"/>
          </a:xfrm>
          <a:prstGeom prst="rect">
            <a:avLst/>
          </a:prstGeom>
        </p:spPr>
      </p:pic>
    </p:spTree>
    <p:extLst>
      <p:ext uri="{BB962C8B-B14F-4D97-AF65-F5344CB8AC3E}">
        <p14:creationId xmlns:p14="http://schemas.microsoft.com/office/powerpoint/2010/main" val="2016347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98DAF-F854-4F6F-90BE-99A99E9A7CBB}"/>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81B58D36-62E9-4AE7-BC68-8E412792F7DD}"/>
              </a:ext>
            </a:extLst>
          </p:cNvPr>
          <p:cNvSpPr>
            <a:spLocks noGrp="1"/>
          </p:cNvSpPr>
          <p:nvPr>
            <p:ph idx="1"/>
          </p:nvPr>
        </p:nvSpPr>
        <p:spPr/>
        <p:txBody>
          <a:bodyPr/>
          <a:lstStyle/>
          <a:p>
            <a:endParaRPr lang="th-TH"/>
          </a:p>
        </p:txBody>
      </p:sp>
      <p:pic>
        <p:nvPicPr>
          <p:cNvPr id="4" name="Picture 3">
            <a:extLst>
              <a:ext uri="{FF2B5EF4-FFF2-40B4-BE49-F238E27FC236}">
                <a16:creationId xmlns:a16="http://schemas.microsoft.com/office/drawing/2014/main" id="{8383DB26-2A59-4ED3-B3A2-A246316FE392}"/>
              </a:ext>
            </a:extLst>
          </p:cNvPr>
          <p:cNvPicPr>
            <a:picLocks noChangeAspect="1"/>
          </p:cNvPicPr>
          <p:nvPr/>
        </p:nvPicPr>
        <p:blipFill>
          <a:blip r:embed="rId2"/>
          <a:stretch>
            <a:fillRect/>
          </a:stretch>
        </p:blipFill>
        <p:spPr>
          <a:xfrm>
            <a:off x="242887" y="419100"/>
            <a:ext cx="11706225" cy="6019800"/>
          </a:xfrm>
          <a:prstGeom prst="rect">
            <a:avLst/>
          </a:prstGeom>
        </p:spPr>
      </p:pic>
    </p:spTree>
    <p:extLst>
      <p:ext uri="{BB962C8B-B14F-4D97-AF65-F5344CB8AC3E}">
        <p14:creationId xmlns:p14="http://schemas.microsoft.com/office/powerpoint/2010/main" val="9359421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781745-08D2-44DA-B9B2-5AF35D664E59}"/>
              </a:ext>
            </a:extLst>
          </p:cNvPr>
          <p:cNvPicPr>
            <a:picLocks noChangeAspect="1"/>
          </p:cNvPicPr>
          <p:nvPr/>
        </p:nvPicPr>
        <p:blipFill>
          <a:blip r:embed="rId2"/>
          <a:stretch>
            <a:fillRect/>
          </a:stretch>
        </p:blipFill>
        <p:spPr>
          <a:xfrm>
            <a:off x="242887" y="290512"/>
            <a:ext cx="11706225" cy="6276975"/>
          </a:xfrm>
          <a:prstGeom prst="rect">
            <a:avLst/>
          </a:prstGeom>
        </p:spPr>
      </p:pic>
    </p:spTree>
    <p:extLst>
      <p:ext uri="{BB962C8B-B14F-4D97-AF65-F5344CB8AC3E}">
        <p14:creationId xmlns:p14="http://schemas.microsoft.com/office/powerpoint/2010/main" val="3163616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34B09E4-7893-466D-9CBA-60A37B4D94EC}"/>
              </a:ext>
            </a:extLst>
          </p:cNvPr>
          <p:cNvPicPr>
            <a:picLocks noChangeAspect="1"/>
          </p:cNvPicPr>
          <p:nvPr/>
        </p:nvPicPr>
        <p:blipFill>
          <a:blip r:embed="rId2"/>
          <a:stretch>
            <a:fillRect/>
          </a:stretch>
        </p:blipFill>
        <p:spPr>
          <a:xfrm>
            <a:off x="383782" y="1251863"/>
            <a:ext cx="5037882" cy="5114925"/>
          </a:xfrm>
          <a:prstGeom prst="rect">
            <a:avLst/>
          </a:prstGeom>
        </p:spPr>
      </p:pic>
      <p:pic>
        <p:nvPicPr>
          <p:cNvPr id="5" name="Picture 4">
            <a:extLst>
              <a:ext uri="{FF2B5EF4-FFF2-40B4-BE49-F238E27FC236}">
                <a16:creationId xmlns:a16="http://schemas.microsoft.com/office/drawing/2014/main" id="{F28405AF-D41D-4E83-9F2B-8C69AEB9A6CC}"/>
              </a:ext>
            </a:extLst>
          </p:cNvPr>
          <p:cNvPicPr>
            <a:picLocks noChangeAspect="1"/>
          </p:cNvPicPr>
          <p:nvPr/>
        </p:nvPicPr>
        <p:blipFill>
          <a:blip r:embed="rId3"/>
          <a:stretch>
            <a:fillRect/>
          </a:stretch>
        </p:blipFill>
        <p:spPr>
          <a:xfrm>
            <a:off x="5834358" y="1796432"/>
            <a:ext cx="5820112" cy="4448976"/>
          </a:xfrm>
          <a:prstGeom prst="rect">
            <a:avLst/>
          </a:prstGeom>
        </p:spPr>
      </p:pic>
    </p:spTree>
    <p:extLst>
      <p:ext uri="{BB962C8B-B14F-4D97-AF65-F5344CB8AC3E}">
        <p14:creationId xmlns:p14="http://schemas.microsoft.com/office/powerpoint/2010/main" val="31702201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9A522-3701-44FC-A43B-313A0976971E}"/>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0D18E544-3942-40BC-8570-78143F7673BE}"/>
              </a:ext>
            </a:extLst>
          </p:cNvPr>
          <p:cNvSpPr>
            <a:spLocks noGrp="1"/>
          </p:cNvSpPr>
          <p:nvPr>
            <p:ph idx="1"/>
          </p:nvPr>
        </p:nvSpPr>
        <p:spPr/>
        <p:txBody>
          <a:bodyPr/>
          <a:lstStyle/>
          <a:p>
            <a:endParaRPr lang="th-TH"/>
          </a:p>
        </p:txBody>
      </p:sp>
      <p:pic>
        <p:nvPicPr>
          <p:cNvPr id="4" name="Picture 3">
            <a:extLst>
              <a:ext uri="{FF2B5EF4-FFF2-40B4-BE49-F238E27FC236}">
                <a16:creationId xmlns:a16="http://schemas.microsoft.com/office/drawing/2014/main" id="{AFA81D63-F431-4284-A4F5-71127D764D05}"/>
              </a:ext>
            </a:extLst>
          </p:cNvPr>
          <p:cNvPicPr>
            <a:picLocks noChangeAspect="1"/>
          </p:cNvPicPr>
          <p:nvPr/>
        </p:nvPicPr>
        <p:blipFill>
          <a:blip r:embed="rId2"/>
          <a:stretch>
            <a:fillRect/>
          </a:stretch>
        </p:blipFill>
        <p:spPr>
          <a:xfrm>
            <a:off x="1766466" y="186117"/>
            <a:ext cx="8448675" cy="5879243"/>
          </a:xfrm>
          <a:prstGeom prst="rect">
            <a:avLst/>
          </a:prstGeom>
        </p:spPr>
      </p:pic>
    </p:spTree>
    <p:extLst>
      <p:ext uri="{BB962C8B-B14F-4D97-AF65-F5344CB8AC3E}">
        <p14:creationId xmlns:p14="http://schemas.microsoft.com/office/powerpoint/2010/main" val="26945021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27407-F42D-4EAD-9625-CFA654C205DE}"/>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A6F851A5-30B9-40CD-9F18-F90B67748840}"/>
              </a:ext>
            </a:extLst>
          </p:cNvPr>
          <p:cNvSpPr>
            <a:spLocks noGrp="1"/>
          </p:cNvSpPr>
          <p:nvPr>
            <p:ph idx="1"/>
          </p:nvPr>
        </p:nvSpPr>
        <p:spPr/>
        <p:txBody>
          <a:bodyPr/>
          <a:lstStyle/>
          <a:p>
            <a:endParaRPr lang="th-TH"/>
          </a:p>
        </p:txBody>
      </p:sp>
      <p:pic>
        <p:nvPicPr>
          <p:cNvPr id="4" name="Picture 3">
            <a:extLst>
              <a:ext uri="{FF2B5EF4-FFF2-40B4-BE49-F238E27FC236}">
                <a16:creationId xmlns:a16="http://schemas.microsoft.com/office/drawing/2014/main" id="{20ED6E98-77CF-4182-8D48-6F5405B80802}"/>
              </a:ext>
            </a:extLst>
          </p:cNvPr>
          <p:cNvPicPr>
            <a:picLocks noChangeAspect="1"/>
          </p:cNvPicPr>
          <p:nvPr/>
        </p:nvPicPr>
        <p:blipFill>
          <a:blip r:embed="rId2"/>
          <a:stretch>
            <a:fillRect/>
          </a:stretch>
        </p:blipFill>
        <p:spPr>
          <a:xfrm>
            <a:off x="1600200" y="466725"/>
            <a:ext cx="8991600" cy="5924550"/>
          </a:xfrm>
          <a:prstGeom prst="rect">
            <a:avLst/>
          </a:prstGeom>
        </p:spPr>
      </p:pic>
    </p:spTree>
    <p:extLst>
      <p:ext uri="{BB962C8B-B14F-4D97-AF65-F5344CB8AC3E}">
        <p14:creationId xmlns:p14="http://schemas.microsoft.com/office/powerpoint/2010/main" val="2688417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31876-A6D2-4269-A752-CDE3DDB5EF91}"/>
              </a:ext>
            </a:extLst>
          </p:cNvPr>
          <p:cNvSpPr>
            <a:spLocks noGrp="1"/>
          </p:cNvSpPr>
          <p:nvPr>
            <p:ph type="title"/>
          </p:nvPr>
        </p:nvSpPr>
        <p:spPr/>
        <p:txBody>
          <a:bodyPr/>
          <a:lstStyle/>
          <a:p>
            <a:r>
              <a:rPr lang="en-US" dirty="0"/>
              <a:t>BUCK AND BOOST CONVERTER</a:t>
            </a:r>
            <a:br>
              <a:rPr lang="en-US" dirty="0"/>
            </a:br>
            <a:r>
              <a:rPr lang="en-US" dirty="0"/>
              <a:t>used to Convert DC to Low DC</a:t>
            </a:r>
            <a:endParaRPr lang="th-TH" dirty="0"/>
          </a:p>
        </p:txBody>
      </p:sp>
      <p:sp>
        <p:nvSpPr>
          <p:cNvPr id="3" name="Content Placeholder 2">
            <a:extLst>
              <a:ext uri="{FF2B5EF4-FFF2-40B4-BE49-F238E27FC236}">
                <a16:creationId xmlns:a16="http://schemas.microsoft.com/office/drawing/2014/main" id="{3DEE8C9F-A38F-4E87-B099-61236B519998}"/>
              </a:ext>
            </a:extLst>
          </p:cNvPr>
          <p:cNvSpPr>
            <a:spLocks noGrp="1"/>
          </p:cNvSpPr>
          <p:nvPr>
            <p:ph idx="1"/>
          </p:nvPr>
        </p:nvSpPr>
        <p:spPr/>
        <p:txBody>
          <a:bodyPr/>
          <a:lstStyle/>
          <a:p>
            <a:endParaRPr lang="th-TH"/>
          </a:p>
        </p:txBody>
      </p:sp>
    </p:spTree>
    <p:extLst>
      <p:ext uri="{BB962C8B-B14F-4D97-AF65-F5344CB8AC3E}">
        <p14:creationId xmlns:p14="http://schemas.microsoft.com/office/powerpoint/2010/main" val="21141735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F524B-8E8B-42B1-B14B-ACD8C4BE163E}"/>
              </a:ext>
            </a:extLst>
          </p:cNvPr>
          <p:cNvSpPr>
            <a:spLocks noGrp="1"/>
          </p:cNvSpPr>
          <p:nvPr>
            <p:ph type="title"/>
          </p:nvPr>
        </p:nvSpPr>
        <p:spPr/>
        <p:txBody>
          <a:bodyPr/>
          <a:lstStyle/>
          <a:p>
            <a:r>
              <a:rPr lang="en-US" dirty="0"/>
              <a:t>BOOST CONVERTER(It is also called Step up Converter) O/P is greater than I/P Voltage</a:t>
            </a:r>
            <a:endParaRPr lang="th-TH" dirty="0"/>
          </a:p>
        </p:txBody>
      </p:sp>
      <p:pic>
        <p:nvPicPr>
          <p:cNvPr id="4" name="Picture 3">
            <a:extLst>
              <a:ext uri="{FF2B5EF4-FFF2-40B4-BE49-F238E27FC236}">
                <a16:creationId xmlns:a16="http://schemas.microsoft.com/office/drawing/2014/main" id="{59D11AF2-EFCA-45BA-8162-C9DD2F187924}"/>
              </a:ext>
            </a:extLst>
          </p:cNvPr>
          <p:cNvPicPr>
            <a:picLocks noChangeAspect="1"/>
          </p:cNvPicPr>
          <p:nvPr/>
        </p:nvPicPr>
        <p:blipFill>
          <a:blip r:embed="rId2"/>
          <a:stretch>
            <a:fillRect/>
          </a:stretch>
        </p:blipFill>
        <p:spPr>
          <a:xfrm>
            <a:off x="922492" y="1974457"/>
            <a:ext cx="10858584" cy="4635260"/>
          </a:xfrm>
          <a:prstGeom prst="rect">
            <a:avLst/>
          </a:prstGeom>
        </p:spPr>
      </p:pic>
    </p:spTree>
    <p:extLst>
      <p:ext uri="{BB962C8B-B14F-4D97-AF65-F5344CB8AC3E}">
        <p14:creationId xmlns:p14="http://schemas.microsoft.com/office/powerpoint/2010/main" val="16376544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B8CD3-FE7B-4423-93C6-9AA9230ED192}"/>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82E8251D-4ED8-4DC2-8350-B55BD851C204}"/>
              </a:ext>
            </a:extLst>
          </p:cNvPr>
          <p:cNvSpPr>
            <a:spLocks noGrp="1"/>
          </p:cNvSpPr>
          <p:nvPr>
            <p:ph idx="1"/>
          </p:nvPr>
        </p:nvSpPr>
        <p:spPr/>
        <p:txBody>
          <a:bodyPr/>
          <a:lstStyle/>
          <a:p>
            <a:endParaRPr lang="th-TH"/>
          </a:p>
        </p:txBody>
      </p:sp>
      <p:pic>
        <p:nvPicPr>
          <p:cNvPr id="4" name="Picture 3">
            <a:extLst>
              <a:ext uri="{FF2B5EF4-FFF2-40B4-BE49-F238E27FC236}">
                <a16:creationId xmlns:a16="http://schemas.microsoft.com/office/drawing/2014/main" id="{3ED54E9A-9C34-4EFA-972D-95EC65FF2050}"/>
              </a:ext>
            </a:extLst>
          </p:cNvPr>
          <p:cNvPicPr>
            <a:picLocks noChangeAspect="1"/>
          </p:cNvPicPr>
          <p:nvPr/>
        </p:nvPicPr>
        <p:blipFill>
          <a:blip r:embed="rId2"/>
          <a:stretch>
            <a:fillRect/>
          </a:stretch>
        </p:blipFill>
        <p:spPr>
          <a:xfrm>
            <a:off x="2700337" y="1271587"/>
            <a:ext cx="6791325" cy="4314825"/>
          </a:xfrm>
          <a:prstGeom prst="rect">
            <a:avLst/>
          </a:prstGeom>
        </p:spPr>
      </p:pic>
    </p:spTree>
    <p:extLst>
      <p:ext uri="{BB962C8B-B14F-4D97-AF65-F5344CB8AC3E}">
        <p14:creationId xmlns:p14="http://schemas.microsoft.com/office/powerpoint/2010/main" val="22032317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BEBDD5-0240-4F3F-BF1F-7142F10B48E4}"/>
              </a:ext>
            </a:extLst>
          </p:cNvPr>
          <p:cNvPicPr>
            <a:picLocks noChangeAspect="1"/>
          </p:cNvPicPr>
          <p:nvPr/>
        </p:nvPicPr>
        <p:blipFill>
          <a:blip r:embed="rId2"/>
          <a:stretch>
            <a:fillRect/>
          </a:stretch>
        </p:blipFill>
        <p:spPr>
          <a:xfrm>
            <a:off x="928519" y="834660"/>
            <a:ext cx="9153525" cy="4152900"/>
          </a:xfrm>
          <a:prstGeom prst="rect">
            <a:avLst/>
          </a:prstGeom>
        </p:spPr>
      </p:pic>
    </p:spTree>
    <p:extLst>
      <p:ext uri="{BB962C8B-B14F-4D97-AF65-F5344CB8AC3E}">
        <p14:creationId xmlns:p14="http://schemas.microsoft.com/office/powerpoint/2010/main" val="2665280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401E5-F4AE-4097-A02E-ED38B90B8BFD}"/>
              </a:ext>
            </a:extLst>
          </p:cNvPr>
          <p:cNvSpPr>
            <a:spLocks noGrp="1"/>
          </p:cNvSpPr>
          <p:nvPr>
            <p:ph type="title"/>
          </p:nvPr>
        </p:nvSpPr>
        <p:spPr>
          <a:xfrm>
            <a:off x="415686" y="167291"/>
            <a:ext cx="10515600" cy="759078"/>
          </a:xfrm>
        </p:spPr>
        <p:txBody>
          <a:bodyPr/>
          <a:lstStyle/>
          <a:p>
            <a:r>
              <a:rPr lang="en-US" b="1" dirty="0">
                <a:solidFill>
                  <a:srgbClr val="7030A0"/>
                </a:solidFill>
              </a:rPr>
              <a:t>DIODE</a:t>
            </a:r>
            <a:endParaRPr lang="th-TH" b="1" dirty="0">
              <a:solidFill>
                <a:srgbClr val="7030A0"/>
              </a:solidFill>
            </a:endParaRPr>
          </a:p>
        </p:txBody>
      </p:sp>
      <p:sp>
        <p:nvSpPr>
          <p:cNvPr id="6" name="TextBox 5">
            <a:extLst>
              <a:ext uri="{FF2B5EF4-FFF2-40B4-BE49-F238E27FC236}">
                <a16:creationId xmlns:a16="http://schemas.microsoft.com/office/drawing/2014/main" id="{256D9B4C-2C7A-49F4-AC43-95304491FC73}"/>
              </a:ext>
            </a:extLst>
          </p:cNvPr>
          <p:cNvSpPr txBox="1"/>
          <p:nvPr/>
        </p:nvSpPr>
        <p:spPr>
          <a:xfrm>
            <a:off x="331773" y="926369"/>
            <a:ext cx="11369310" cy="1384995"/>
          </a:xfrm>
          <a:prstGeom prst="rect">
            <a:avLst/>
          </a:prstGeom>
          <a:noFill/>
        </p:spPr>
        <p:txBody>
          <a:bodyPr wrap="square" rtlCol="0">
            <a:spAutoFit/>
          </a:bodyPr>
          <a:lstStyle/>
          <a:p>
            <a:r>
              <a:rPr lang="en-US" dirty="0"/>
              <a:t>A diode is a device which allows flow of current in one direction. It is a polarized component with two leads, called the cathode and the anode. The cathode is normally marked with a silver or colored band.</a:t>
            </a:r>
            <a:endParaRPr lang="th-TH" dirty="0"/>
          </a:p>
        </p:txBody>
      </p:sp>
      <p:pic>
        <p:nvPicPr>
          <p:cNvPr id="8" name="Picture 7">
            <a:extLst>
              <a:ext uri="{FF2B5EF4-FFF2-40B4-BE49-F238E27FC236}">
                <a16:creationId xmlns:a16="http://schemas.microsoft.com/office/drawing/2014/main" id="{EB17AADC-6200-4136-8E63-18198B35F2D8}"/>
              </a:ext>
            </a:extLst>
          </p:cNvPr>
          <p:cNvPicPr>
            <a:picLocks noChangeAspect="1"/>
          </p:cNvPicPr>
          <p:nvPr/>
        </p:nvPicPr>
        <p:blipFill>
          <a:blip r:embed="rId2"/>
          <a:stretch>
            <a:fillRect/>
          </a:stretch>
        </p:blipFill>
        <p:spPr>
          <a:xfrm>
            <a:off x="257175" y="2440718"/>
            <a:ext cx="11677650" cy="4048125"/>
          </a:xfrm>
          <a:prstGeom prst="rect">
            <a:avLst/>
          </a:prstGeom>
        </p:spPr>
      </p:pic>
    </p:spTree>
    <p:extLst>
      <p:ext uri="{BB962C8B-B14F-4D97-AF65-F5344CB8AC3E}">
        <p14:creationId xmlns:p14="http://schemas.microsoft.com/office/powerpoint/2010/main" val="40317237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31EC7-A351-45B6-9132-AA764ECD5450}"/>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CD7DF133-ABD1-48E5-997A-61056E377128}"/>
              </a:ext>
            </a:extLst>
          </p:cNvPr>
          <p:cNvSpPr>
            <a:spLocks noGrp="1"/>
          </p:cNvSpPr>
          <p:nvPr>
            <p:ph idx="1"/>
          </p:nvPr>
        </p:nvSpPr>
        <p:spPr/>
        <p:txBody>
          <a:bodyPr/>
          <a:lstStyle/>
          <a:p>
            <a:endParaRPr lang="th-TH"/>
          </a:p>
        </p:txBody>
      </p:sp>
      <p:pic>
        <p:nvPicPr>
          <p:cNvPr id="4" name="Picture 3">
            <a:extLst>
              <a:ext uri="{FF2B5EF4-FFF2-40B4-BE49-F238E27FC236}">
                <a16:creationId xmlns:a16="http://schemas.microsoft.com/office/drawing/2014/main" id="{CE19CE29-5079-4489-BFC5-654874AC445A}"/>
              </a:ext>
            </a:extLst>
          </p:cNvPr>
          <p:cNvPicPr>
            <a:picLocks noChangeAspect="1"/>
          </p:cNvPicPr>
          <p:nvPr/>
        </p:nvPicPr>
        <p:blipFill>
          <a:blip r:embed="rId2"/>
          <a:stretch>
            <a:fillRect/>
          </a:stretch>
        </p:blipFill>
        <p:spPr>
          <a:xfrm>
            <a:off x="533400" y="962025"/>
            <a:ext cx="11125200" cy="4933950"/>
          </a:xfrm>
          <a:prstGeom prst="rect">
            <a:avLst/>
          </a:prstGeom>
        </p:spPr>
      </p:pic>
      <p:sp>
        <p:nvSpPr>
          <p:cNvPr id="5" name="TextBox 4">
            <a:extLst>
              <a:ext uri="{FF2B5EF4-FFF2-40B4-BE49-F238E27FC236}">
                <a16:creationId xmlns:a16="http://schemas.microsoft.com/office/drawing/2014/main" id="{6084663E-9BB4-4CCF-B67D-16E1629B3199}"/>
              </a:ext>
            </a:extLst>
          </p:cNvPr>
          <p:cNvSpPr txBox="1"/>
          <p:nvPr/>
        </p:nvSpPr>
        <p:spPr>
          <a:xfrm>
            <a:off x="3957005" y="1690688"/>
            <a:ext cx="2767476" cy="1384995"/>
          </a:xfrm>
          <a:prstGeom prst="rect">
            <a:avLst/>
          </a:prstGeom>
          <a:noFill/>
        </p:spPr>
        <p:txBody>
          <a:bodyPr wrap="square" rtlCol="0">
            <a:spAutoFit/>
          </a:bodyPr>
          <a:lstStyle/>
          <a:p>
            <a:r>
              <a:rPr lang="en-US" dirty="0"/>
              <a:t>Bulky</a:t>
            </a:r>
          </a:p>
          <a:p>
            <a:r>
              <a:rPr lang="en-US" dirty="0"/>
              <a:t>Inefficient</a:t>
            </a:r>
          </a:p>
          <a:p>
            <a:r>
              <a:rPr lang="en-US" dirty="0"/>
              <a:t>costly</a:t>
            </a:r>
            <a:endParaRPr lang="th-TH" dirty="0"/>
          </a:p>
        </p:txBody>
      </p:sp>
    </p:spTree>
    <p:extLst>
      <p:ext uri="{BB962C8B-B14F-4D97-AF65-F5344CB8AC3E}">
        <p14:creationId xmlns:p14="http://schemas.microsoft.com/office/powerpoint/2010/main" val="8175876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224D5-C282-42F8-B535-0DEB5061F304}"/>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07377D33-0D36-46A7-B977-89CAEC6AF3E2}"/>
              </a:ext>
            </a:extLst>
          </p:cNvPr>
          <p:cNvSpPr>
            <a:spLocks noGrp="1"/>
          </p:cNvSpPr>
          <p:nvPr>
            <p:ph idx="1"/>
          </p:nvPr>
        </p:nvSpPr>
        <p:spPr/>
        <p:txBody>
          <a:bodyPr/>
          <a:lstStyle/>
          <a:p>
            <a:endParaRPr lang="th-TH"/>
          </a:p>
        </p:txBody>
      </p:sp>
      <p:pic>
        <p:nvPicPr>
          <p:cNvPr id="4" name="Picture 3">
            <a:extLst>
              <a:ext uri="{FF2B5EF4-FFF2-40B4-BE49-F238E27FC236}">
                <a16:creationId xmlns:a16="http://schemas.microsoft.com/office/drawing/2014/main" id="{C7420921-86D4-404A-BB9E-37F71B676AE5}"/>
              </a:ext>
            </a:extLst>
          </p:cNvPr>
          <p:cNvPicPr>
            <a:picLocks noChangeAspect="1"/>
          </p:cNvPicPr>
          <p:nvPr/>
        </p:nvPicPr>
        <p:blipFill>
          <a:blip r:embed="rId2"/>
          <a:stretch>
            <a:fillRect/>
          </a:stretch>
        </p:blipFill>
        <p:spPr>
          <a:xfrm>
            <a:off x="533400" y="871537"/>
            <a:ext cx="11125200" cy="5114925"/>
          </a:xfrm>
          <a:prstGeom prst="rect">
            <a:avLst/>
          </a:prstGeom>
        </p:spPr>
      </p:pic>
    </p:spTree>
    <p:extLst>
      <p:ext uri="{BB962C8B-B14F-4D97-AF65-F5344CB8AC3E}">
        <p14:creationId xmlns:p14="http://schemas.microsoft.com/office/powerpoint/2010/main" val="41912106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E78ED-74FF-4880-B3B2-74F3D2A1D3EE}"/>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4581D877-53E9-40E5-BFF9-66F0DA6CE6BF}"/>
              </a:ext>
            </a:extLst>
          </p:cNvPr>
          <p:cNvSpPr>
            <a:spLocks noGrp="1"/>
          </p:cNvSpPr>
          <p:nvPr>
            <p:ph idx="1"/>
          </p:nvPr>
        </p:nvSpPr>
        <p:spPr/>
        <p:txBody>
          <a:bodyPr/>
          <a:lstStyle/>
          <a:p>
            <a:endParaRPr lang="th-TH"/>
          </a:p>
        </p:txBody>
      </p:sp>
      <p:pic>
        <p:nvPicPr>
          <p:cNvPr id="4" name="Picture 3">
            <a:extLst>
              <a:ext uri="{FF2B5EF4-FFF2-40B4-BE49-F238E27FC236}">
                <a16:creationId xmlns:a16="http://schemas.microsoft.com/office/drawing/2014/main" id="{9113EF77-93F2-467E-85D2-75DCF9BFE578}"/>
              </a:ext>
            </a:extLst>
          </p:cNvPr>
          <p:cNvPicPr>
            <a:picLocks noChangeAspect="1"/>
          </p:cNvPicPr>
          <p:nvPr/>
        </p:nvPicPr>
        <p:blipFill>
          <a:blip r:embed="rId2"/>
          <a:stretch>
            <a:fillRect/>
          </a:stretch>
        </p:blipFill>
        <p:spPr>
          <a:xfrm>
            <a:off x="614362" y="671512"/>
            <a:ext cx="10963275" cy="5514975"/>
          </a:xfrm>
          <a:prstGeom prst="rect">
            <a:avLst/>
          </a:prstGeom>
        </p:spPr>
      </p:pic>
    </p:spTree>
    <p:extLst>
      <p:ext uri="{BB962C8B-B14F-4D97-AF65-F5344CB8AC3E}">
        <p14:creationId xmlns:p14="http://schemas.microsoft.com/office/powerpoint/2010/main" val="1428773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C3E1-2985-4F48-AB46-61C0BCC9EA7F}"/>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70EAD746-B892-49D1-849D-70D235E98A51}"/>
              </a:ext>
            </a:extLst>
          </p:cNvPr>
          <p:cNvSpPr>
            <a:spLocks noGrp="1"/>
          </p:cNvSpPr>
          <p:nvPr>
            <p:ph idx="1"/>
          </p:nvPr>
        </p:nvSpPr>
        <p:spPr/>
        <p:txBody>
          <a:bodyPr/>
          <a:lstStyle/>
          <a:p>
            <a:endParaRPr lang="th-TH"/>
          </a:p>
        </p:txBody>
      </p:sp>
      <p:pic>
        <p:nvPicPr>
          <p:cNvPr id="5" name="Picture 4">
            <a:extLst>
              <a:ext uri="{FF2B5EF4-FFF2-40B4-BE49-F238E27FC236}">
                <a16:creationId xmlns:a16="http://schemas.microsoft.com/office/drawing/2014/main" id="{5E05E06A-6C78-4C55-8B55-AF804A5DE6FE}"/>
              </a:ext>
            </a:extLst>
          </p:cNvPr>
          <p:cNvPicPr>
            <a:picLocks noChangeAspect="1"/>
          </p:cNvPicPr>
          <p:nvPr/>
        </p:nvPicPr>
        <p:blipFill>
          <a:blip r:embed="rId2"/>
          <a:stretch>
            <a:fillRect/>
          </a:stretch>
        </p:blipFill>
        <p:spPr>
          <a:xfrm>
            <a:off x="414337" y="276225"/>
            <a:ext cx="11363325" cy="6305550"/>
          </a:xfrm>
          <a:prstGeom prst="rect">
            <a:avLst/>
          </a:prstGeom>
        </p:spPr>
      </p:pic>
    </p:spTree>
    <p:extLst>
      <p:ext uri="{BB962C8B-B14F-4D97-AF65-F5344CB8AC3E}">
        <p14:creationId xmlns:p14="http://schemas.microsoft.com/office/powerpoint/2010/main" val="41486106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FABDC-CE13-4061-85A2-64D3AE42C306}"/>
              </a:ext>
            </a:extLst>
          </p:cNvPr>
          <p:cNvSpPr>
            <a:spLocks noGrp="1"/>
          </p:cNvSpPr>
          <p:nvPr>
            <p:ph type="title"/>
          </p:nvPr>
        </p:nvSpPr>
        <p:spPr/>
        <p:txBody>
          <a:bodyPr>
            <a:normAutofit/>
          </a:bodyPr>
          <a:lstStyle/>
          <a:p>
            <a:r>
              <a:rPr lang="en-US" sz="3600" dirty="0"/>
              <a:t>https://www.youtube.com/watch?v=9zWIymt2_fY</a:t>
            </a:r>
            <a:endParaRPr lang="th-TH" sz="3600" dirty="0"/>
          </a:p>
        </p:txBody>
      </p:sp>
      <p:sp>
        <p:nvSpPr>
          <p:cNvPr id="3" name="Content Placeholder 2">
            <a:extLst>
              <a:ext uri="{FF2B5EF4-FFF2-40B4-BE49-F238E27FC236}">
                <a16:creationId xmlns:a16="http://schemas.microsoft.com/office/drawing/2014/main" id="{05E978F3-0242-468E-B31E-E9D1AD27A371}"/>
              </a:ext>
            </a:extLst>
          </p:cNvPr>
          <p:cNvSpPr>
            <a:spLocks noGrp="1"/>
          </p:cNvSpPr>
          <p:nvPr>
            <p:ph idx="1"/>
          </p:nvPr>
        </p:nvSpPr>
        <p:spPr/>
        <p:txBody>
          <a:bodyPr/>
          <a:lstStyle/>
          <a:p>
            <a:endParaRPr lang="th-TH"/>
          </a:p>
        </p:txBody>
      </p:sp>
      <p:pic>
        <p:nvPicPr>
          <p:cNvPr id="4" name="Picture 3">
            <a:extLst>
              <a:ext uri="{FF2B5EF4-FFF2-40B4-BE49-F238E27FC236}">
                <a16:creationId xmlns:a16="http://schemas.microsoft.com/office/drawing/2014/main" id="{F125864A-86E3-4F5C-BD59-DF5037A6DDB4}"/>
              </a:ext>
            </a:extLst>
          </p:cNvPr>
          <p:cNvPicPr>
            <a:picLocks noChangeAspect="1"/>
          </p:cNvPicPr>
          <p:nvPr/>
        </p:nvPicPr>
        <p:blipFill>
          <a:blip r:embed="rId2"/>
          <a:stretch>
            <a:fillRect/>
          </a:stretch>
        </p:blipFill>
        <p:spPr>
          <a:xfrm>
            <a:off x="747712" y="1690687"/>
            <a:ext cx="10696575" cy="4852987"/>
          </a:xfrm>
          <a:prstGeom prst="rect">
            <a:avLst/>
          </a:prstGeom>
        </p:spPr>
      </p:pic>
    </p:spTree>
    <p:extLst>
      <p:ext uri="{BB962C8B-B14F-4D97-AF65-F5344CB8AC3E}">
        <p14:creationId xmlns:p14="http://schemas.microsoft.com/office/powerpoint/2010/main" val="1367972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2D6EB-B5E6-4135-BF23-9250D2F8CF44}"/>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BAF27038-B3A4-4DBD-B1F4-B89C33FCAA9F}"/>
              </a:ext>
            </a:extLst>
          </p:cNvPr>
          <p:cNvSpPr>
            <a:spLocks noGrp="1"/>
          </p:cNvSpPr>
          <p:nvPr>
            <p:ph idx="1"/>
          </p:nvPr>
        </p:nvSpPr>
        <p:spPr/>
        <p:txBody>
          <a:bodyPr/>
          <a:lstStyle/>
          <a:p>
            <a:endParaRPr lang="th-TH"/>
          </a:p>
        </p:txBody>
      </p:sp>
      <p:pic>
        <p:nvPicPr>
          <p:cNvPr id="4" name="Picture 3">
            <a:extLst>
              <a:ext uri="{FF2B5EF4-FFF2-40B4-BE49-F238E27FC236}">
                <a16:creationId xmlns:a16="http://schemas.microsoft.com/office/drawing/2014/main" id="{BD21927C-9EE6-4C38-80F6-48155BAC6A49}"/>
              </a:ext>
            </a:extLst>
          </p:cNvPr>
          <p:cNvPicPr>
            <a:picLocks noChangeAspect="1"/>
          </p:cNvPicPr>
          <p:nvPr/>
        </p:nvPicPr>
        <p:blipFill>
          <a:blip r:embed="rId2"/>
          <a:stretch>
            <a:fillRect/>
          </a:stretch>
        </p:blipFill>
        <p:spPr>
          <a:xfrm>
            <a:off x="223837" y="123825"/>
            <a:ext cx="11744325" cy="6610350"/>
          </a:xfrm>
          <a:prstGeom prst="rect">
            <a:avLst/>
          </a:prstGeom>
        </p:spPr>
      </p:pic>
    </p:spTree>
    <p:extLst>
      <p:ext uri="{BB962C8B-B14F-4D97-AF65-F5344CB8AC3E}">
        <p14:creationId xmlns:p14="http://schemas.microsoft.com/office/powerpoint/2010/main" val="1713782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53FA4-E400-4446-9772-5BF28B0F10B1}"/>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EB8AB827-4B7B-46A8-B28D-86B4825672B9}"/>
              </a:ext>
            </a:extLst>
          </p:cNvPr>
          <p:cNvSpPr>
            <a:spLocks noGrp="1"/>
          </p:cNvSpPr>
          <p:nvPr>
            <p:ph idx="1"/>
          </p:nvPr>
        </p:nvSpPr>
        <p:spPr/>
        <p:txBody>
          <a:bodyPr/>
          <a:lstStyle/>
          <a:p>
            <a:endParaRPr lang="th-TH"/>
          </a:p>
        </p:txBody>
      </p:sp>
      <p:pic>
        <p:nvPicPr>
          <p:cNvPr id="4" name="Picture 3">
            <a:extLst>
              <a:ext uri="{FF2B5EF4-FFF2-40B4-BE49-F238E27FC236}">
                <a16:creationId xmlns:a16="http://schemas.microsoft.com/office/drawing/2014/main" id="{A9B33341-A5C7-4890-B396-F9F84F6B6875}"/>
              </a:ext>
            </a:extLst>
          </p:cNvPr>
          <p:cNvPicPr>
            <a:picLocks noChangeAspect="1"/>
          </p:cNvPicPr>
          <p:nvPr/>
        </p:nvPicPr>
        <p:blipFill>
          <a:blip r:embed="rId2"/>
          <a:stretch>
            <a:fillRect/>
          </a:stretch>
        </p:blipFill>
        <p:spPr>
          <a:xfrm>
            <a:off x="323850" y="114300"/>
            <a:ext cx="11544300" cy="6629400"/>
          </a:xfrm>
          <a:prstGeom prst="rect">
            <a:avLst/>
          </a:prstGeom>
        </p:spPr>
      </p:pic>
    </p:spTree>
    <p:extLst>
      <p:ext uri="{BB962C8B-B14F-4D97-AF65-F5344CB8AC3E}">
        <p14:creationId xmlns:p14="http://schemas.microsoft.com/office/powerpoint/2010/main" val="3603289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3F8C4D-47E7-473B-8AD8-0C3629868815}"/>
              </a:ext>
            </a:extLst>
          </p:cNvPr>
          <p:cNvPicPr>
            <a:picLocks noChangeAspect="1"/>
          </p:cNvPicPr>
          <p:nvPr/>
        </p:nvPicPr>
        <p:blipFill>
          <a:blip r:embed="rId2"/>
          <a:stretch>
            <a:fillRect/>
          </a:stretch>
        </p:blipFill>
        <p:spPr>
          <a:xfrm>
            <a:off x="87664" y="2391378"/>
            <a:ext cx="5943600" cy="4204168"/>
          </a:xfrm>
          <a:prstGeom prst="rect">
            <a:avLst/>
          </a:prstGeom>
        </p:spPr>
      </p:pic>
      <p:pic>
        <p:nvPicPr>
          <p:cNvPr id="5" name="Picture 4">
            <a:extLst>
              <a:ext uri="{FF2B5EF4-FFF2-40B4-BE49-F238E27FC236}">
                <a16:creationId xmlns:a16="http://schemas.microsoft.com/office/drawing/2014/main" id="{C57F0284-29AD-460F-BE5C-A91718FD7E4A}"/>
              </a:ext>
            </a:extLst>
          </p:cNvPr>
          <p:cNvPicPr>
            <a:picLocks noChangeAspect="1"/>
          </p:cNvPicPr>
          <p:nvPr/>
        </p:nvPicPr>
        <p:blipFill>
          <a:blip r:embed="rId3"/>
          <a:stretch>
            <a:fillRect/>
          </a:stretch>
        </p:blipFill>
        <p:spPr>
          <a:xfrm>
            <a:off x="6160736" y="2577148"/>
            <a:ext cx="5943600" cy="4018398"/>
          </a:xfrm>
          <a:prstGeom prst="rect">
            <a:avLst/>
          </a:prstGeom>
        </p:spPr>
      </p:pic>
      <p:sp>
        <p:nvSpPr>
          <p:cNvPr id="6" name="Title 1">
            <a:extLst>
              <a:ext uri="{FF2B5EF4-FFF2-40B4-BE49-F238E27FC236}">
                <a16:creationId xmlns:a16="http://schemas.microsoft.com/office/drawing/2014/main" id="{BA1E1724-3E8D-49A0-AFB3-AC859CF30DA7}"/>
              </a:ext>
            </a:extLst>
          </p:cNvPr>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err="1"/>
              <a:t>FreeWheelling</a:t>
            </a:r>
            <a:r>
              <a:rPr lang="en-US" b="1" dirty="0"/>
              <a:t> Diode</a:t>
            </a:r>
            <a:endParaRPr lang="th-TH" b="1" dirty="0"/>
          </a:p>
        </p:txBody>
      </p:sp>
    </p:spTree>
    <p:extLst>
      <p:ext uri="{BB962C8B-B14F-4D97-AF65-F5344CB8AC3E}">
        <p14:creationId xmlns:p14="http://schemas.microsoft.com/office/powerpoint/2010/main" val="2586294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B7DDB-EC76-4BA5-92F0-F446C5463353}"/>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AC48FADB-B6D4-44ED-969C-1BB9ED6F1CC9}"/>
              </a:ext>
            </a:extLst>
          </p:cNvPr>
          <p:cNvSpPr>
            <a:spLocks noGrp="1"/>
          </p:cNvSpPr>
          <p:nvPr>
            <p:ph idx="1"/>
          </p:nvPr>
        </p:nvSpPr>
        <p:spPr/>
        <p:txBody>
          <a:bodyPr>
            <a:normAutofit fontScale="85000" lnSpcReduction="20000"/>
          </a:bodyPr>
          <a:lstStyle/>
          <a:p>
            <a:pPr marL="0" indent="0">
              <a:buNone/>
            </a:pPr>
            <a:r>
              <a:rPr lang="en-US" b="0" i="0" dirty="0">
                <a:effectLst/>
                <a:latin typeface="Palatino Linotype" panose="02040502050505030304" pitchFamily="18" charset="0"/>
              </a:rPr>
              <a:t>A </a:t>
            </a:r>
            <a:r>
              <a:rPr lang="en-US" b="1" i="0" dirty="0">
                <a:effectLst/>
                <a:latin typeface="Palatino Linotype" panose="02040502050505030304" pitchFamily="18" charset="0"/>
              </a:rPr>
              <a:t>diode</a:t>
            </a:r>
            <a:r>
              <a:rPr lang="en-US" b="0" i="0" dirty="0">
                <a:effectLst/>
                <a:latin typeface="Palatino Linotype" panose="02040502050505030304" pitchFamily="18" charset="0"/>
              </a:rPr>
              <a:t> is defined as a two-terminal electronic component that only conducts </a:t>
            </a:r>
            <a:r>
              <a:rPr lang="en-US" b="0" i="0" u="none" strike="noStrike" dirty="0">
                <a:solidFill>
                  <a:srgbClr val="FF9D00"/>
                </a:solidFill>
                <a:effectLst/>
                <a:latin typeface="Palatino Linotype" panose="02040502050505030304" pitchFamily="18" charset="0"/>
                <a:hlinkClick r:id="rId2"/>
              </a:rPr>
              <a:t>current</a:t>
            </a:r>
            <a:r>
              <a:rPr lang="en-US" b="0" i="0" dirty="0">
                <a:effectLst/>
                <a:latin typeface="Palatino Linotype" panose="02040502050505030304" pitchFamily="18" charset="0"/>
              </a:rPr>
              <a:t> in one direction (so long as it is operated within a specified voltage level). An ideal diode will have zero </a:t>
            </a:r>
            <a:r>
              <a:rPr lang="en-US" b="0" i="0" u="none" strike="noStrike" dirty="0">
                <a:solidFill>
                  <a:srgbClr val="FF9D00"/>
                </a:solidFill>
                <a:effectLst/>
                <a:latin typeface="Palatino Linotype" panose="02040502050505030304" pitchFamily="18" charset="0"/>
                <a:hlinkClick r:id="rId3"/>
              </a:rPr>
              <a:t>resistance</a:t>
            </a:r>
            <a:r>
              <a:rPr lang="en-US" b="0" i="0" dirty="0">
                <a:effectLst/>
                <a:latin typeface="Palatino Linotype" panose="02040502050505030304" pitchFamily="18" charset="0"/>
              </a:rPr>
              <a:t> in one direction, and infinite resistance in the reverse direction.</a:t>
            </a:r>
          </a:p>
          <a:p>
            <a:pPr marL="0" indent="0">
              <a:buNone/>
            </a:pPr>
            <a:r>
              <a:rPr lang="en-US" b="0" i="0" dirty="0">
                <a:effectLst/>
                <a:latin typeface="Palatino Linotype" panose="02040502050505030304" pitchFamily="18" charset="0"/>
              </a:rPr>
              <a:t>Although in the real world, diodes can not achieve zero or infinite resistance. Instead, a diode will have negligible resistance in one direction (to allow current flow), and very high resistance in the reverse direction (to </a:t>
            </a:r>
            <a:r>
              <a:rPr lang="en-US" b="1" i="1" dirty="0">
                <a:effectLst/>
                <a:latin typeface="Palatino Linotype" panose="02040502050505030304" pitchFamily="18" charset="0"/>
              </a:rPr>
              <a:t>prevent</a:t>
            </a:r>
            <a:r>
              <a:rPr lang="en-US" b="0" i="0" dirty="0">
                <a:effectLst/>
                <a:latin typeface="Palatino Linotype" panose="02040502050505030304" pitchFamily="18" charset="0"/>
              </a:rPr>
              <a:t> current flow). A diode is effectively like a valve for an </a:t>
            </a:r>
            <a:r>
              <a:rPr lang="en-US" b="0" i="0" u="none" strike="noStrike" dirty="0">
                <a:solidFill>
                  <a:srgbClr val="BE9E5F"/>
                </a:solidFill>
                <a:effectLst/>
                <a:latin typeface="Palatino Linotype" panose="02040502050505030304" pitchFamily="18" charset="0"/>
                <a:hlinkClick r:id="rId4"/>
              </a:rPr>
              <a:t>electrical circuit</a:t>
            </a:r>
            <a:r>
              <a:rPr lang="en-US" b="0" i="0" dirty="0">
                <a:effectLst/>
                <a:latin typeface="Palatino Linotype" panose="02040502050505030304" pitchFamily="18" charset="0"/>
              </a:rPr>
              <a:t>.</a:t>
            </a:r>
            <a:endParaRPr lang="en-US" dirty="0">
              <a:latin typeface="Palatino Linotype" panose="02040502050505030304" pitchFamily="18" charset="0"/>
            </a:endParaRPr>
          </a:p>
          <a:p>
            <a:pPr marL="0" indent="0">
              <a:buNone/>
            </a:pPr>
            <a:r>
              <a:rPr lang="en-US" b="0" i="0" u="none" strike="noStrike" dirty="0">
                <a:solidFill>
                  <a:srgbClr val="BE9E5F"/>
                </a:solidFill>
                <a:effectLst/>
                <a:latin typeface="Palatino Linotype" panose="02040502050505030304" pitchFamily="18" charset="0"/>
                <a:hlinkClick r:id="rId5"/>
              </a:rPr>
              <a:t>Semiconductor</a:t>
            </a:r>
            <a:r>
              <a:rPr lang="en-US" b="0" i="0" dirty="0">
                <a:effectLst/>
                <a:latin typeface="Palatino Linotype" panose="02040502050505030304" pitchFamily="18" charset="0"/>
              </a:rPr>
              <a:t> diodes are the most common </a:t>
            </a:r>
            <a:r>
              <a:rPr lang="en-US" b="0" i="0" u="none" strike="noStrike" dirty="0">
                <a:solidFill>
                  <a:srgbClr val="BE9E5F"/>
                </a:solidFill>
                <a:effectLst/>
                <a:latin typeface="Palatino Linotype" panose="02040502050505030304" pitchFamily="18" charset="0"/>
                <a:hlinkClick r:id="rId6"/>
              </a:rPr>
              <a:t>type of diode</a:t>
            </a:r>
            <a:r>
              <a:rPr lang="en-US" b="0" i="0" dirty="0">
                <a:effectLst/>
                <a:latin typeface="Palatino Linotype" panose="02040502050505030304" pitchFamily="18" charset="0"/>
              </a:rPr>
              <a:t>. These diodes begin conducting electricity only if a certain threshold voltage is present in the forward direction (i.e. the “low resistance” direction). The diode is said to be “</a:t>
            </a:r>
            <a:r>
              <a:rPr lang="en-US" b="1" i="1" dirty="0">
                <a:effectLst/>
                <a:latin typeface="Palatino Linotype" panose="02040502050505030304" pitchFamily="18" charset="0"/>
              </a:rPr>
              <a:t>forward biased</a:t>
            </a:r>
            <a:r>
              <a:rPr lang="en-US" b="0" i="0" dirty="0">
                <a:effectLst/>
                <a:latin typeface="Palatino Linotype" panose="02040502050505030304" pitchFamily="18" charset="0"/>
              </a:rPr>
              <a:t>” when conducting current in this direction. When connected within a circuit in the reverse direction (i.e. the “high resistance” direction), the diode is said to be “</a:t>
            </a:r>
            <a:r>
              <a:rPr lang="en-US" b="1" i="1" dirty="0">
                <a:effectLst/>
                <a:latin typeface="Palatino Linotype" panose="02040502050505030304" pitchFamily="18" charset="0"/>
              </a:rPr>
              <a:t>reverse biased</a:t>
            </a:r>
            <a:r>
              <a:rPr lang="en-US" b="0" i="0" dirty="0">
                <a:effectLst/>
                <a:latin typeface="Palatino Linotype" panose="02040502050505030304" pitchFamily="18" charset="0"/>
              </a:rPr>
              <a:t>”.</a:t>
            </a:r>
            <a:endParaRPr lang="th-TH" dirty="0"/>
          </a:p>
        </p:txBody>
      </p:sp>
    </p:spTree>
    <p:extLst>
      <p:ext uri="{BB962C8B-B14F-4D97-AF65-F5344CB8AC3E}">
        <p14:creationId xmlns:p14="http://schemas.microsoft.com/office/powerpoint/2010/main" val="2348524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810BA-D190-43AB-875D-967EFC74816F}"/>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E814282D-54B9-4142-8290-EE415665AEEF}"/>
              </a:ext>
            </a:extLst>
          </p:cNvPr>
          <p:cNvSpPr>
            <a:spLocks noGrp="1"/>
          </p:cNvSpPr>
          <p:nvPr>
            <p:ph idx="1"/>
          </p:nvPr>
        </p:nvSpPr>
        <p:spPr/>
        <p:txBody>
          <a:bodyPr/>
          <a:lstStyle/>
          <a:p>
            <a:endParaRPr lang="th-TH"/>
          </a:p>
        </p:txBody>
      </p:sp>
      <p:pic>
        <p:nvPicPr>
          <p:cNvPr id="4" name="Picture 3">
            <a:extLst>
              <a:ext uri="{FF2B5EF4-FFF2-40B4-BE49-F238E27FC236}">
                <a16:creationId xmlns:a16="http://schemas.microsoft.com/office/drawing/2014/main" id="{736C5429-7469-4620-8EA3-6F4B2C0269A8}"/>
              </a:ext>
            </a:extLst>
          </p:cNvPr>
          <p:cNvPicPr>
            <a:picLocks noChangeAspect="1"/>
          </p:cNvPicPr>
          <p:nvPr/>
        </p:nvPicPr>
        <p:blipFill>
          <a:blip r:embed="rId2"/>
          <a:stretch>
            <a:fillRect/>
          </a:stretch>
        </p:blipFill>
        <p:spPr>
          <a:xfrm>
            <a:off x="499430" y="882650"/>
            <a:ext cx="11791950" cy="5610225"/>
          </a:xfrm>
          <a:prstGeom prst="rect">
            <a:avLst/>
          </a:prstGeom>
        </p:spPr>
      </p:pic>
    </p:spTree>
    <p:extLst>
      <p:ext uri="{BB962C8B-B14F-4D97-AF65-F5344CB8AC3E}">
        <p14:creationId xmlns:p14="http://schemas.microsoft.com/office/powerpoint/2010/main" val="1294899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E8947-7B53-48D1-9A5A-3A885E6B3FB3}"/>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E81125A3-F34B-4337-9BA7-E313CCEC011E}"/>
              </a:ext>
            </a:extLst>
          </p:cNvPr>
          <p:cNvSpPr>
            <a:spLocks noGrp="1"/>
          </p:cNvSpPr>
          <p:nvPr>
            <p:ph idx="1"/>
          </p:nvPr>
        </p:nvSpPr>
        <p:spPr/>
        <p:txBody>
          <a:bodyPr/>
          <a:lstStyle/>
          <a:p>
            <a:r>
              <a:rPr lang="en-US" b="0" i="0" dirty="0">
                <a:solidFill>
                  <a:srgbClr val="282829"/>
                </a:solidFill>
                <a:effectLst/>
                <a:latin typeface="-apple-system"/>
              </a:rPr>
              <a:t>A diode is connected in series with a resistor because a diode essentially acts like a short while forward biased and a open when reverse biased, when a diode is forward biased its resistance is very </a:t>
            </a:r>
            <a:r>
              <a:rPr lang="en-US" b="0" i="0" dirty="0" err="1">
                <a:solidFill>
                  <a:srgbClr val="282829"/>
                </a:solidFill>
                <a:effectLst/>
                <a:latin typeface="-apple-system"/>
              </a:rPr>
              <a:t>very</a:t>
            </a:r>
            <a:r>
              <a:rPr lang="en-US" b="0" i="0" dirty="0">
                <a:solidFill>
                  <a:srgbClr val="282829"/>
                </a:solidFill>
                <a:effectLst/>
                <a:latin typeface="-apple-system"/>
              </a:rPr>
              <a:t> low so it will produce a very high circuit current if a resistor is not added in series to increase the total circuit resistance and reduce the current. Unless the diode and source are specifically made to operate at very high circuit currents having just a diode connected by itself is a bad idea.</a:t>
            </a:r>
            <a:endParaRPr lang="th-TH" dirty="0"/>
          </a:p>
        </p:txBody>
      </p:sp>
    </p:spTree>
    <p:extLst>
      <p:ext uri="{BB962C8B-B14F-4D97-AF65-F5344CB8AC3E}">
        <p14:creationId xmlns:p14="http://schemas.microsoft.com/office/powerpoint/2010/main" val="37821866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TotalTime>
  <Words>414</Words>
  <Application>Microsoft Office PowerPoint</Application>
  <PresentationFormat>Widescreen</PresentationFormat>
  <Paragraphs>18</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-apple-system</vt:lpstr>
      <vt:lpstr>Arial</vt:lpstr>
      <vt:lpstr>Calibri</vt:lpstr>
      <vt:lpstr>Calibri Light</vt:lpstr>
      <vt:lpstr>Palatino Linotype</vt:lpstr>
      <vt:lpstr>Office Theme</vt:lpstr>
      <vt:lpstr>Free Whelling Diode</vt:lpstr>
      <vt:lpstr>PowerPoint Presentation</vt:lpstr>
      <vt:lpstr>DIODE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BUCK AND BOOST CONVERTER used to Convert DC to Low DC</vt:lpstr>
      <vt:lpstr>BOOST CONVERTER(It is also called Step up Converter) O/P is greater than I/P Voltage</vt:lpstr>
      <vt:lpstr>PowerPoint Presentation</vt:lpstr>
      <vt:lpstr>PowerPoint Presentation</vt:lpstr>
      <vt:lpstr>PowerPoint Presentation</vt:lpstr>
      <vt:lpstr>PowerPoint Presentation</vt:lpstr>
      <vt:lpstr>PowerPoint Presentation</vt:lpstr>
      <vt:lpstr>PowerPoint Presentation</vt:lpstr>
      <vt:lpstr>https://www.youtube.com/watch?v=9zWIymt2_fY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Wazir laghari</dc:creator>
  <cp:lastModifiedBy>Wazir laghari</cp:lastModifiedBy>
  <cp:revision>14</cp:revision>
  <dcterms:created xsi:type="dcterms:W3CDTF">2020-11-05T11:00:10Z</dcterms:created>
  <dcterms:modified xsi:type="dcterms:W3CDTF">2020-11-06T13:09:26Z</dcterms:modified>
</cp:coreProperties>
</file>